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9"/>
  </p:notesMasterIdLst>
  <p:sldIdLst>
    <p:sldId id="256" r:id="rId2"/>
    <p:sldId id="265" r:id="rId3"/>
    <p:sldId id="266" r:id="rId4"/>
    <p:sldId id="257" r:id="rId5"/>
    <p:sldId id="261" r:id="rId6"/>
    <p:sldId id="273" r:id="rId7"/>
    <p:sldId id="258" r:id="rId8"/>
    <p:sldId id="268" r:id="rId9"/>
    <p:sldId id="259" r:id="rId10"/>
    <p:sldId id="260" r:id="rId11"/>
    <p:sldId id="262" r:id="rId12"/>
    <p:sldId id="264" r:id="rId13"/>
    <p:sldId id="267" r:id="rId14"/>
    <p:sldId id="269" r:id="rId15"/>
    <p:sldId id="270" r:id="rId16"/>
    <p:sldId id="271" r:id="rId17"/>
    <p:sldId id="272"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ndara" pitchFamily="34" charset="0"/>
        <a:ea typeface="+mn-ea"/>
        <a:cs typeface="Arial" charset="0"/>
      </a:defRPr>
    </a:lvl1pPr>
    <a:lvl2pPr marL="457200" algn="l" rtl="0" fontAlgn="base">
      <a:spcBef>
        <a:spcPct val="0"/>
      </a:spcBef>
      <a:spcAft>
        <a:spcPct val="0"/>
      </a:spcAft>
      <a:defRPr kern="1200">
        <a:solidFill>
          <a:schemeClr val="tx1"/>
        </a:solidFill>
        <a:latin typeface="Candara" pitchFamily="34" charset="0"/>
        <a:ea typeface="+mn-ea"/>
        <a:cs typeface="Arial" charset="0"/>
      </a:defRPr>
    </a:lvl2pPr>
    <a:lvl3pPr marL="914400" algn="l" rtl="0" fontAlgn="base">
      <a:spcBef>
        <a:spcPct val="0"/>
      </a:spcBef>
      <a:spcAft>
        <a:spcPct val="0"/>
      </a:spcAft>
      <a:defRPr kern="1200">
        <a:solidFill>
          <a:schemeClr val="tx1"/>
        </a:solidFill>
        <a:latin typeface="Candara" pitchFamily="34" charset="0"/>
        <a:ea typeface="+mn-ea"/>
        <a:cs typeface="Arial" charset="0"/>
      </a:defRPr>
    </a:lvl3pPr>
    <a:lvl4pPr marL="1371600" algn="l" rtl="0" fontAlgn="base">
      <a:spcBef>
        <a:spcPct val="0"/>
      </a:spcBef>
      <a:spcAft>
        <a:spcPct val="0"/>
      </a:spcAft>
      <a:defRPr kern="1200">
        <a:solidFill>
          <a:schemeClr val="tx1"/>
        </a:solidFill>
        <a:latin typeface="Candara" pitchFamily="34" charset="0"/>
        <a:ea typeface="+mn-ea"/>
        <a:cs typeface="Arial" charset="0"/>
      </a:defRPr>
    </a:lvl4pPr>
    <a:lvl5pPr marL="1828800" algn="l" rtl="0" fontAlgn="base">
      <a:spcBef>
        <a:spcPct val="0"/>
      </a:spcBef>
      <a:spcAft>
        <a:spcPct val="0"/>
      </a:spcAft>
      <a:defRPr kern="1200">
        <a:solidFill>
          <a:schemeClr val="tx1"/>
        </a:solidFill>
        <a:latin typeface="Candara" pitchFamily="34" charset="0"/>
        <a:ea typeface="+mn-ea"/>
        <a:cs typeface="Arial" charset="0"/>
      </a:defRPr>
    </a:lvl5pPr>
    <a:lvl6pPr marL="2286000" algn="l" defTabSz="914400" rtl="0" eaLnBrk="1" latinLnBrk="0" hangingPunct="1">
      <a:defRPr kern="1200">
        <a:solidFill>
          <a:schemeClr val="tx1"/>
        </a:solidFill>
        <a:latin typeface="Candara" pitchFamily="34" charset="0"/>
        <a:ea typeface="+mn-ea"/>
        <a:cs typeface="Arial" charset="0"/>
      </a:defRPr>
    </a:lvl6pPr>
    <a:lvl7pPr marL="2743200" algn="l" defTabSz="914400" rtl="0" eaLnBrk="1" latinLnBrk="0" hangingPunct="1">
      <a:defRPr kern="1200">
        <a:solidFill>
          <a:schemeClr val="tx1"/>
        </a:solidFill>
        <a:latin typeface="Candara" pitchFamily="34" charset="0"/>
        <a:ea typeface="+mn-ea"/>
        <a:cs typeface="Arial" charset="0"/>
      </a:defRPr>
    </a:lvl7pPr>
    <a:lvl8pPr marL="3200400" algn="l" defTabSz="914400" rtl="0" eaLnBrk="1" latinLnBrk="0" hangingPunct="1">
      <a:defRPr kern="1200">
        <a:solidFill>
          <a:schemeClr val="tx1"/>
        </a:solidFill>
        <a:latin typeface="Candara" pitchFamily="34" charset="0"/>
        <a:ea typeface="+mn-ea"/>
        <a:cs typeface="Arial" charset="0"/>
      </a:defRPr>
    </a:lvl8pPr>
    <a:lvl9pPr marL="3657600" algn="l" defTabSz="914400" rtl="0" eaLnBrk="1" latinLnBrk="0" hangingPunct="1">
      <a:defRPr kern="1200">
        <a:solidFill>
          <a:schemeClr val="tx1"/>
        </a:solidFill>
        <a:latin typeface="Candar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735" autoAdjust="0"/>
    <p:restoredTop sz="94660"/>
  </p:normalViewPr>
  <p:slideViewPr>
    <p:cSldViewPr>
      <p:cViewPr>
        <p:scale>
          <a:sx n="94" d="100"/>
          <a:sy n="94" d="100"/>
        </p:scale>
        <p:origin x="182" y="1718"/>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B00B625-2C62-4006-BF3A-87415650D372}" type="doc">
      <dgm:prSet loTypeId="urn:microsoft.com/office/officeart/2005/8/layout/hierarchy3" loCatId="relationship" qsTypeId="urn:microsoft.com/office/officeart/2005/8/quickstyle/simple1" qsCatId="simple" csTypeId="urn:microsoft.com/office/officeart/2005/8/colors/accent1_2" csCatId="accent1" phldr="1"/>
      <dgm:spPr/>
      <dgm:t>
        <a:bodyPr/>
        <a:lstStyle/>
        <a:p>
          <a:endParaRPr lang="en-US"/>
        </a:p>
      </dgm:t>
    </dgm:pt>
    <dgm:pt modelId="{735CE84D-A843-4C2D-A55C-A8946F824411}">
      <dgm:prSet phldrT="[Text]"/>
      <dgm:spPr/>
      <dgm:t>
        <a:bodyPr/>
        <a:lstStyle/>
        <a:p>
          <a:r>
            <a:rPr lang="en-US" dirty="0" smtClean="0"/>
            <a:t>You</a:t>
          </a:r>
          <a:endParaRPr lang="en-US" dirty="0"/>
        </a:p>
      </dgm:t>
    </dgm:pt>
    <dgm:pt modelId="{F544CDF2-D1BB-44E9-9751-668087BAE4A6}" type="parTrans" cxnId="{9C2D9B1B-B523-42D2-93C6-4E6356431CF1}">
      <dgm:prSet/>
      <dgm:spPr/>
      <dgm:t>
        <a:bodyPr/>
        <a:lstStyle/>
        <a:p>
          <a:endParaRPr lang="en-US"/>
        </a:p>
      </dgm:t>
    </dgm:pt>
    <dgm:pt modelId="{8921AEA1-06CC-47B7-9421-336AD3545BFD}" type="sibTrans" cxnId="{9C2D9B1B-B523-42D2-93C6-4E6356431CF1}">
      <dgm:prSet/>
      <dgm:spPr/>
      <dgm:t>
        <a:bodyPr/>
        <a:lstStyle/>
        <a:p>
          <a:endParaRPr lang="en-US"/>
        </a:p>
      </dgm:t>
    </dgm:pt>
    <dgm:pt modelId="{D9E84EE7-0CCB-4233-8AA5-5E1DA0C87840}">
      <dgm:prSet phldrT="[Text]" custT="1"/>
      <dgm:spPr/>
      <dgm:t>
        <a:bodyPr/>
        <a:lstStyle/>
        <a:p>
          <a:r>
            <a:rPr lang="en-US" sz="1200" b="1" dirty="0" smtClean="0"/>
            <a:t>Your Coworker Julie</a:t>
          </a:r>
          <a:endParaRPr lang="en-US" sz="1200" b="1" dirty="0"/>
        </a:p>
      </dgm:t>
    </dgm:pt>
    <dgm:pt modelId="{EBAA29FE-147D-40A5-88CB-397CDB56C7B7}" type="parTrans" cxnId="{E62C76EE-7098-4A73-9B2E-595B7DCA8809}">
      <dgm:prSet/>
      <dgm:spPr/>
      <dgm:t>
        <a:bodyPr/>
        <a:lstStyle/>
        <a:p>
          <a:endParaRPr lang="en-US"/>
        </a:p>
      </dgm:t>
    </dgm:pt>
    <dgm:pt modelId="{B50CA8B6-F611-4975-9278-078B545F2585}" type="sibTrans" cxnId="{E62C76EE-7098-4A73-9B2E-595B7DCA8809}">
      <dgm:prSet/>
      <dgm:spPr/>
      <dgm:t>
        <a:bodyPr/>
        <a:lstStyle/>
        <a:p>
          <a:endParaRPr lang="en-US"/>
        </a:p>
      </dgm:t>
    </dgm:pt>
    <dgm:pt modelId="{5BFA2488-4E88-478A-95C7-0029E51A3D64}">
      <dgm:prSet phldrT="[Text]" custT="1"/>
      <dgm:spPr/>
      <dgm:t>
        <a:bodyPr/>
        <a:lstStyle/>
        <a:p>
          <a:r>
            <a:rPr lang="en-US" sz="1200" b="1" dirty="0" smtClean="0"/>
            <a:t>Your  boss Mark</a:t>
          </a:r>
          <a:endParaRPr lang="en-US" sz="1200" b="1" dirty="0"/>
        </a:p>
      </dgm:t>
    </dgm:pt>
    <dgm:pt modelId="{93A0623A-E28D-4E9E-9413-3AEACF49B85C}" type="parTrans" cxnId="{C5949597-B710-432C-8641-E17E3D11BF72}">
      <dgm:prSet/>
      <dgm:spPr/>
      <dgm:t>
        <a:bodyPr/>
        <a:lstStyle/>
        <a:p>
          <a:endParaRPr lang="en-US"/>
        </a:p>
      </dgm:t>
    </dgm:pt>
    <dgm:pt modelId="{9BFB571B-0F7D-4F89-B7E1-A2308D1D8F52}" type="sibTrans" cxnId="{C5949597-B710-432C-8641-E17E3D11BF72}">
      <dgm:prSet/>
      <dgm:spPr/>
      <dgm:t>
        <a:bodyPr/>
        <a:lstStyle/>
        <a:p>
          <a:endParaRPr lang="en-US"/>
        </a:p>
      </dgm:t>
    </dgm:pt>
    <dgm:pt modelId="{673B0AA8-75D0-4C23-A547-4F7E44ADEE3C}">
      <dgm:prSet phldrT="[Text]" custT="1"/>
      <dgm:spPr/>
      <dgm:t>
        <a:bodyPr/>
        <a:lstStyle/>
        <a:p>
          <a:r>
            <a:rPr lang="en-US" sz="1200" b="1" dirty="0" smtClean="0"/>
            <a:t>Your previous Professor Sally</a:t>
          </a:r>
          <a:endParaRPr lang="en-US" sz="1200" b="1" dirty="0"/>
        </a:p>
      </dgm:t>
    </dgm:pt>
    <dgm:pt modelId="{F7D59872-5839-4B91-ABDB-4E61B8B3BB79}" type="parTrans" cxnId="{AD72DEE0-F2C5-411F-BF4A-028EA86F212C}">
      <dgm:prSet/>
      <dgm:spPr/>
      <dgm:t>
        <a:bodyPr/>
        <a:lstStyle/>
        <a:p>
          <a:endParaRPr lang="en-US"/>
        </a:p>
      </dgm:t>
    </dgm:pt>
    <dgm:pt modelId="{BC2AB6B3-BD4E-4F62-B491-9FBAE355A2FC}" type="sibTrans" cxnId="{AD72DEE0-F2C5-411F-BF4A-028EA86F212C}">
      <dgm:prSet/>
      <dgm:spPr/>
      <dgm:t>
        <a:bodyPr/>
        <a:lstStyle/>
        <a:p>
          <a:endParaRPr lang="en-US"/>
        </a:p>
      </dgm:t>
    </dgm:pt>
    <dgm:pt modelId="{8D50BA0A-744A-48FD-8EDF-3BF7D90EB8E2}" type="pres">
      <dgm:prSet presAssocID="{CB00B625-2C62-4006-BF3A-87415650D372}" presName="diagram" presStyleCnt="0">
        <dgm:presLayoutVars>
          <dgm:chPref val="1"/>
          <dgm:dir/>
          <dgm:animOne val="branch"/>
          <dgm:animLvl val="lvl"/>
          <dgm:resizeHandles/>
        </dgm:presLayoutVars>
      </dgm:prSet>
      <dgm:spPr/>
      <dgm:t>
        <a:bodyPr/>
        <a:lstStyle/>
        <a:p>
          <a:endParaRPr lang="en-US"/>
        </a:p>
      </dgm:t>
    </dgm:pt>
    <dgm:pt modelId="{87869940-FCF9-4E89-A015-5CC30C509879}" type="pres">
      <dgm:prSet presAssocID="{735CE84D-A843-4C2D-A55C-A8946F824411}" presName="root" presStyleCnt="0"/>
      <dgm:spPr/>
    </dgm:pt>
    <dgm:pt modelId="{7B8481E4-6AF7-4D04-96DC-5F3CACAC7660}" type="pres">
      <dgm:prSet presAssocID="{735CE84D-A843-4C2D-A55C-A8946F824411}" presName="rootComposite" presStyleCnt="0"/>
      <dgm:spPr/>
    </dgm:pt>
    <dgm:pt modelId="{BF57BFF0-4D91-4544-8819-DC2D6CD7F0A7}" type="pres">
      <dgm:prSet presAssocID="{735CE84D-A843-4C2D-A55C-A8946F824411}" presName="rootText" presStyleLbl="node1" presStyleIdx="0" presStyleCnt="1" custLinFactX="-23399" custLinFactNeighborX="-100000" custLinFactNeighborY="-1204"/>
      <dgm:spPr/>
      <dgm:t>
        <a:bodyPr/>
        <a:lstStyle/>
        <a:p>
          <a:endParaRPr lang="en-US"/>
        </a:p>
      </dgm:t>
    </dgm:pt>
    <dgm:pt modelId="{045963B3-CD61-4786-953E-38CBAC27DF90}" type="pres">
      <dgm:prSet presAssocID="{735CE84D-A843-4C2D-A55C-A8946F824411}" presName="rootConnector" presStyleLbl="node1" presStyleIdx="0" presStyleCnt="1"/>
      <dgm:spPr/>
      <dgm:t>
        <a:bodyPr/>
        <a:lstStyle/>
        <a:p>
          <a:endParaRPr lang="en-US"/>
        </a:p>
      </dgm:t>
    </dgm:pt>
    <dgm:pt modelId="{377A5A1F-D06E-4CE0-8A67-45242129D4C2}" type="pres">
      <dgm:prSet presAssocID="{735CE84D-A843-4C2D-A55C-A8946F824411}" presName="childShape" presStyleCnt="0"/>
      <dgm:spPr/>
    </dgm:pt>
    <dgm:pt modelId="{A371585D-BF09-416B-95CB-CB11A7109FEA}" type="pres">
      <dgm:prSet presAssocID="{EBAA29FE-147D-40A5-88CB-397CDB56C7B7}" presName="Name13" presStyleLbl="parChTrans1D2" presStyleIdx="0" presStyleCnt="3"/>
      <dgm:spPr/>
      <dgm:t>
        <a:bodyPr/>
        <a:lstStyle/>
        <a:p>
          <a:endParaRPr lang="en-US"/>
        </a:p>
      </dgm:t>
    </dgm:pt>
    <dgm:pt modelId="{BB44AED7-82FB-4848-A881-2817CB34A84C}" type="pres">
      <dgm:prSet presAssocID="{D9E84EE7-0CCB-4233-8AA5-5E1DA0C87840}" presName="childText" presStyleLbl="bgAcc1" presStyleIdx="0" presStyleCnt="3" custLinFactX="-33344" custLinFactNeighborX="-100000" custLinFactNeighborY="7415">
        <dgm:presLayoutVars>
          <dgm:bulletEnabled val="1"/>
        </dgm:presLayoutVars>
      </dgm:prSet>
      <dgm:spPr/>
      <dgm:t>
        <a:bodyPr/>
        <a:lstStyle/>
        <a:p>
          <a:endParaRPr lang="en-US"/>
        </a:p>
      </dgm:t>
    </dgm:pt>
    <dgm:pt modelId="{CF2A58B1-F60C-4A43-8B4F-2A01AE3B42D6}" type="pres">
      <dgm:prSet presAssocID="{93A0623A-E28D-4E9E-9413-3AEACF49B85C}" presName="Name13" presStyleLbl="parChTrans1D2" presStyleIdx="1" presStyleCnt="3"/>
      <dgm:spPr/>
      <dgm:t>
        <a:bodyPr/>
        <a:lstStyle/>
        <a:p>
          <a:endParaRPr lang="en-US"/>
        </a:p>
      </dgm:t>
    </dgm:pt>
    <dgm:pt modelId="{F20B6D9B-CF93-4C3F-949E-4294E0C60CB2}" type="pres">
      <dgm:prSet presAssocID="{5BFA2488-4E88-478A-95C7-0029E51A3D64}" presName="childText" presStyleLbl="bgAcc1" presStyleIdx="1" presStyleCnt="3" custLinFactX="-26786" custLinFactNeighborX="-100000" custLinFactNeighborY="-3044">
        <dgm:presLayoutVars>
          <dgm:bulletEnabled val="1"/>
        </dgm:presLayoutVars>
      </dgm:prSet>
      <dgm:spPr/>
      <dgm:t>
        <a:bodyPr/>
        <a:lstStyle/>
        <a:p>
          <a:endParaRPr lang="en-US"/>
        </a:p>
      </dgm:t>
    </dgm:pt>
    <dgm:pt modelId="{56D21AB7-0157-4BB3-88AA-C4D35578EC72}" type="pres">
      <dgm:prSet presAssocID="{F7D59872-5839-4B91-ABDB-4E61B8B3BB79}" presName="Name13" presStyleLbl="parChTrans1D2" presStyleIdx="2" presStyleCnt="3"/>
      <dgm:spPr/>
      <dgm:t>
        <a:bodyPr/>
        <a:lstStyle/>
        <a:p>
          <a:endParaRPr lang="en-US"/>
        </a:p>
      </dgm:t>
    </dgm:pt>
    <dgm:pt modelId="{7698B1B5-6D3C-4EFE-A497-5B536CE11BAE}" type="pres">
      <dgm:prSet presAssocID="{673B0AA8-75D0-4C23-A547-4F7E44ADEE3C}" presName="childText" presStyleLbl="bgAcc1" presStyleIdx="2" presStyleCnt="3" custLinFactX="-26786" custLinFactNeighborX="-100000" custLinFactNeighborY="-6505">
        <dgm:presLayoutVars>
          <dgm:bulletEnabled val="1"/>
        </dgm:presLayoutVars>
      </dgm:prSet>
      <dgm:spPr/>
      <dgm:t>
        <a:bodyPr/>
        <a:lstStyle/>
        <a:p>
          <a:endParaRPr lang="en-US"/>
        </a:p>
      </dgm:t>
    </dgm:pt>
  </dgm:ptLst>
  <dgm:cxnLst>
    <dgm:cxn modelId="{14AC05F5-A8BF-4B0B-B4CD-1A6334B593CA}" type="presOf" srcId="{673B0AA8-75D0-4C23-A547-4F7E44ADEE3C}" destId="{7698B1B5-6D3C-4EFE-A497-5B536CE11BAE}" srcOrd="0" destOrd="0" presId="urn:microsoft.com/office/officeart/2005/8/layout/hierarchy3"/>
    <dgm:cxn modelId="{9C2D9B1B-B523-42D2-93C6-4E6356431CF1}" srcId="{CB00B625-2C62-4006-BF3A-87415650D372}" destId="{735CE84D-A843-4C2D-A55C-A8946F824411}" srcOrd="0" destOrd="0" parTransId="{F544CDF2-D1BB-44E9-9751-668087BAE4A6}" sibTransId="{8921AEA1-06CC-47B7-9421-336AD3545BFD}"/>
    <dgm:cxn modelId="{C5949597-B710-432C-8641-E17E3D11BF72}" srcId="{735CE84D-A843-4C2D-A55C-A8946F824411}" destId="{5BFA2488-4E88-478A-95C7-0029E51A3D64}" srcOrd="1" destOrd="0" parTransId="{93A0623A-E28D-4E9E-9413-3AEACF49B85C}" sibTransId="{9BFB571B-0F7D-4F89-B7E1-A2308D1D8F52}"/>
    <dgm:cxn modelId="{033C326E-0956-4084-A2CE-5386118A9FC1}" type="presOf" srcId="{EBAA29FE-147D-40A5-88CB-397CDB56C7B7}" destId="{A371585D-BF09-416B-95CB-CB11A7109FEA}" srcOrd="0" destOrd="0" presId="urn:microsoft.com/office/officeart/2005/8/layout/hierarchy3"/>
    <dgm:cxn modelId="{E965E2B4-8416-45F5-8D05-65EC096079EC}" type="presOf" srcId="{D9E84EE7-0CCB-4233-8AA5-5E1DA0C87840}" destId="{BB44AED7-82FB-4848-A881-2817CB34A84C}" srcOrd="0" destOrd="0" presId="urn:microsoft.com/office/officeart/2005/8/layout/hierarchy3"/>
    <dgm:cxn modelId="{8184658C-57A8-49E0-96C2-F9AF1D5468AA}" type="presOf" srcId="{5BFA2488-4E88-478A-95C7-0029E51A3D64}" destId="{F20B6D9B-CF93-4C3F-949E-4294E0C60CB2}" srcOrd="0" destOrd="0" presId="urn:microsoft.com/office/officeart/2005/8/layout/hierarchy3"/>
    <dgm:cxn modelId="{AD72DEE0-F2C5-411F-BF4A-028EA86F212C}" srcId="{735CE84D-A843-4C2D-A55C-A8946F824411}" destId="{673B0AA8-75D0-4C23-A547-4F7E44ADEE3C}" srcOrd="2" destOrd="0" parTransId="{F7D59872-5839-4B91-ABDB-4E61B8B3BB79}" sibTransId="{BC2AB6B3-BD4E-4F62-B491-9FBAE355A2FC}"/>
    <dgm:cxn modelId="{60EFE845-006F-4AF2-9B05-CD3FABB19926}" type="presOf" srcId="{735CE84D-A843-4C2D-A55C-A8946F824411}" destId="{045963B3-CD61-4786-953E-38CBAC27DF90}" srcOrd="1" destOrd="0" presId="urn:microsoft.com/office/officeart/2005/8/layout/hierarchy3"/>
    <dgm:cxn modelId="{0E0A0B55-0F28-4076-8F99-C4ABF7CFB42B}" type="presOf" srcId="{CB00B625-2C62-4006-BF3A-87415650D372}" destId="{8D50BA0A-744A-48FD-8EDF-3BF7D90EB8E2}" srcOrd="0" destOrd="0" presId="urn:microsoft.com/office/officeart/2005/8/layout/hierarchy3"/>
    <dgm:cxn modelId="{9FB609C8-4779-49C9-9B9D-2AE4BDADC8F8}" type="presOf" srcId="{93A0623A-E28D-4E9E-9413-3AEACF49B85C}" destId="{CF2A58B1-F60C-4A43-8B4F-2A01AE3B42D6}" srcOrd="0" destOrd="0" presId="urn:microsoft.com/office/officeart/2005/8/layout/hierarchy3"/>
    <dgm:cxn modelId="{A9EB67BB-3B53-485E-BEF7-0270D7BFD089}" type="presOf" srcId="{735CE84D-A843-4C2D-A55C-A8946F824411}" destId="{BF57BFF0-4D91-4544-8819-DC2D6CD7F0A7}" srcOrd="0" destOrd="0" presId="urn:microsoft.com/office/officeart/2005/8/layout/hierarchy3"/>
    <dgm:cxn modelId="{C7D7E7E8-9C6E-44F7-B5AA-35C132390923}" type="presOf" srcId="{F7D59872-5839-4B91-ABDB-4E61B8B3BB79}" destId="{56D21AB7-0157-4BB3-88AA-C4D35578EC72}" srcOrd="0" destOrd="0" presId="urn:microsoft.com/office/officeart/2005/8/layout/hierarchy3"/>
    <dgm:cxn modelId="{E62C76EE-7098-4A73-9B2E-595B7DCA8809}" srcId="{735CE84D-A843-4C2D-A55C-A8946F824411}" destId="{D9E84EE7-0CCB-4233-8AA5-5E1DA0C87840}" srcOrd="0" destOrd="0" parTransId="{EBAA29FE-147D-40A5-88CB-397CDB56C7B7}" sibTransId="{B50CA8B6-F611-4975-9278-078B545F2585}"/>
    <dgm:cxn modelId="{9C6BEE3C-5D80-42D6-8A77-A5BC2C1B0E65}" type="presParOf" srcId="{8D50BA0A-744A-48FD-8EDF-3BF7D90EB8E2}" destId="{87869940-FCF9-4E89-A015-5CC30C509879}" srcOrd="0" destOrd="0" presId="urn:microsoft.com/office/officeart/2005/8/layout/hierarchy3"/>
    <dgm:cxn modelId="{72D9242E-4751-4126-A9CA-E0BAD3F1FF7E}" type="presParOf" srcId="{87869940-FCF9-4E89-A015-5CC30C509879}" destId="{7B8481E4-6AF7-4D04-96DC-5F3CACAC7660}" srcOrd="0" destOrd="0" presId="urn:microsoft.com/office/officeart/2005/8/layout/hierarchy3"/>
    <dgm:cxn modelId="{5F9D4CA4-EFA7-4F7B-B62D-CB3BED1BE024}" type="presParOf" srcId="{7B8481E4-6AF7-4D04-96DC-5F3CACAC7660}" destId="{BF57BFF0-4D91-4544-8819-DC2D6CD7F0A7}" srcOrd="0" destOrd="0" presId="urn:microsoft.com/office/officeart/2005/8/layout/hierarchy3"/>
    <dgm:cxn modelId="{D0A2DC82-5414-473A-AB6D-830277CA98DC}" type="presParOf" srcId="{7B8481E4-6AF7-4D04-96DC-5F3CACAC7660}" destId="{045963B3-CD61-4786-953E-38CBAC27DF90}" srcOrd="1" destOrd="0" presId="urn:microsoft.com/office/officeart/2005/8/layout/hierarchy3"/>
    <dgm:cxn modelId="{7BA771A6-841A-4D89-B1D2-8151D298C058}" type="presParOf" srcId="{87869940-FCF9-4E89-A015-5CC30C509879}" destId="{377A5A1F-D06E-4CE0-8A67-45242129D4C2}" srcOrd="1" destOrd="0" presId="urn:microsoft.com/office/officeart/2005/8/layout/hierarchy3"/>
    <dgm:cxn modelId="{C81E4E2F-745A-4EAF-90BB-7FB87A784389}" type="presParOf" srcId="{377A5A1F-D06E-4CE0-8A67-45242129D4C2}" destId="{A371585D-BF09-416B-95CB-CB11A7109FEA}" srcOrd="0" destOrd="0" presId="urn:microsoft.com/office/officeart/2005/8/layout/hierarchy3"/>
    <dgm:cxn modelId="{0703D257-508B-46C6-9A1B-A8A9C80CEEBD}" type="presParOf" srcId="{377A5A1F-D06E-4CE0-8A67-45242129D4C2}" destId="{BB44AED7-82FB-4848-A881-2817CB34A84C}" srcOrd="1" destOrd="0" presId="urn:microsoft.com/office/officeart/2005/8/layout/hierarchy3"/>
    <dgm:cxn modelId="{0F05FD4C-20AC-4F34-A3DC-CCB9FB1013DA}" type="presParOf" srcId="{377A5A1F-D06E-4CE0-8A67-45242129D4C2}" destId="{CF2A58B1-F60C-4A43-8B4F-2A01AE3B42D6}" srcOrd="2" destOrd="0" presId="urn:microsoft.com/office/officeart/2005/8/layout/hierarchy3"/>
    <dgm:cxn modelId="{D6027174-6CB2-4ED7-B578-75177DEF5B10}" type="presParOf" srcId="{377A5A1F-D06E-4CE0-8A67-45242129D4C2}" destId="{F20B6D9B-CF93-4C3F-949E-4294E0C60CB2}" srcOrd="3" destOrd="0" presId="urn:microsoft.com/office/officeart/2005/8/layout/hierarchy3"/>
    <dgm:cxn modelId="{2F4D1D32-790B-4226-B6BC-071597CFB646}" type="presParOf" srcId="{377A5A1F-D06E-4CE0-8A67-45242129D4C2}" destId="{56D21AB7-0157-4BB3-88AA-C4D35578EC72}" srcOrd="4" destOrd="0" presId="urn:microsoft.com/office/officeart/2005/8/layout/hierarchy3"/>
    <dgm:cxn modelId="{B211DA6E-2FAB-4BF5-B5A5-3744EE703387}" type="presParOf" srcId="{377A5A1F-D06E-4CE0-8A67-45242129D4C2}" destId="{7698B1B5-6D3C-4EFE-A497-5B536CE11BAE}" srcOrd="5" destOrd="0" presId="urn:microsoft.com/office/officeart/2005/8/layout/hierarchy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57BFF0-4D91-4544-8819-DC2D6CD7F0A7}">
      <dsp:nvSpPr>
        <dsp:cNvPr id="0" name=""/>
        <dsp:cNvSpPr/>
      </dsp:nvSpPr>
      <dsp:spPr>
        <a:xfrm>
          <a:off x="1185862" y="0"/>
          <a:ext cx="1452469" cy="726234"/>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105" tIns="52070" rIns="78105" bIns="52070" numCol="1" spcCol="1270" anchor="ctr" anchorCtr="0">
          <a:noAutofit/>
        </a:bodyPr>
        <a:lstStyle/>
        <a:p>
          <a:pPr lvl="0" algn="ctr" defTabSz="1822450">
            <a:lnSpc>
              <a:spcPct val="90000"/>
            </a:lnSpc>
            <a:spcBef>
              <a:spcPct val="0"/>
            </a:spcBef>
            <a:spcAft>
              <a:spcPct val="35000"/>
            </a:spcAft>
          </a:pPr>
          <a:r>
            <a:rPr lang="en-US" sz="4100" kern="1200" dirty="0" smtClean="0"/>
            <a:t>You</a:t>
          </a:r>
          <a:endParaRPr lang="en-US" sz="4100" kern="1200" dirty="0"/>
        </a:p>
      </dsp:txBody>
      <dsp:txXfrm>
        <a:off x="1207133" y="21271"/>
        <a:ext cx="1409927" cy="683692"/>
      </dsp:txXfrm>
    </dsp:sp>
    <dsp:sp modelId="{A371585D-BF09-416B-95CB-CB11A7109FEA}">
      <dsp:nvSpPr>
        <dsp:cNvPr id="0" name=""/>
        <dsp:cNvSpPr/>
      </dsp:nvSpPr>
      <dsp:spPr>
        <a:xfrm>
          <a:off x="1331109" y="726234"/>
          <a:ext cx="388155" cy="599331"/>
        </a:xfrm>
        <a:custGeom>
          <a:avLst/>
          <a:gdLst/>
          <a:ahLst/>
          <a:cxnLst/>
          <a:rect l="0" t="0" r="0" b="0"/>
          <a:pathLst>
            <a:path>
              <a:moveTo>
                <a:pt x="0" y="0"/>
              </a:moveTo>
              <a:lnTo>
                <a:pt x="0" y="599331"/>
              </a:lnTo>
              <a:lnTo>
                <a:pt x="388155" y="599331"/>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B44AED7-82FB-4848-A881-2817CB34A84C}">
      <dsp:nvSpPr>
        <dsp:cNvPr id="0" name=""/>
        <dsp:cNvSpPr/>
      </dsp:nvSpPr>
      <dsp:spPr>
        <a:xfrm>
          <a:off x="1719265" y="962448"/>
          <a:ext cx="1161975" cy="726234"/>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n-US" sz="1200" b="1" kern="1200" dirty="0" smtClean="0"/>
            <a:t>Your Coworker Julie</a:t>
          </a:r>
          <a:endParaRPr lang="en-US" sz="1200" b="1" kern="1200" dirty="0"/>
        </a:p>
      </dsp:txBody>
      <dsp:txXfrm>
        <a:off x="1740536" y="983719"/>
        <a:ext cx="1119433" cy="683692"/>
      </dsp:txXfrm>
    </dsp:sp>
    <dsp:sp modelId="{CF2A58B1-F60C-4A43-8B4F-2A01AE3B42D6}">
      <dsp:nvSpPr>
        <dsp:cNvPr id="0" name=""/>
        <dsp:cNvSpPr/>
      </dsp:nvSpPr>
      <dsp:spPr>
        <a:xfrm>
          <a:off x="1331109" y="726234"/>
          <a:ext cx="464357" cy="1431167"/>
        </a:xfrm>
        <a:custGeom>
          <a:avLst/>
          <a:gdLst/>
          <a:ahLst/>
          <a:cxnLst/>
          <a:rect l="0" t="0" r="0" b="0"/>
          <a:pathLst>
            <a:path>
              <a:moveTo>
                <a:pt x="0" y="0"/>
              </a:moveTo>
              <a:lnTo>
                <a:pt x="0" y="1431167"/>
              </a:lnTo>
              <a:lnTo>
                <a:pt x="464357" y="1431167"/>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20B6D9B-CF93-4C3F-949E-4294E0C60CB2}">
      <dsp:nvSpPr>
        <dsp:cNvPr id="0" name=""/>
        <dsp:cNvSpPr/>
      </dsp:nvSpPr>
      <dsp:spPr>
        <a:xfrm>
          <a:off x="1795467" y="1794285"/>
          <a:ext cx="1161975" cy="726234"/>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n-US" sz="1200" b="1" kern="1200" dirty="0" smtClean="0"/>
            <a:t>Your  boss Mark</a:t>
          </a:r>
          <a:endParaRPr lang="en-US" sz="1200" b="1" kern="1200" dirty="0"/>
        </a:p>
      </dsp:txBody>
      <dsp:txXfrm>
        <a:off x="1816738" y="1815556"/>
        <a:ext cx="1119433" cy="683692"/>
      </dsp:txXfrm>
    </dsp:sp>
    <dsp:sp modelId="{56D21AB7-0157-4BB3-88AA-C4D35578EC72}">
      <dsp:nvSpPr>
        <dsp:cNvPr id="0" name=""/>
        <dsp:cNvSpPr/>
      </dsp:nvSpPr>
      <dsp:spPr>
        <a:xfrm>
          <a:off x="1331109" y="726234"/>
          <a:ext cx="464357" cy="2313826"/>
        </a:xfrm>
        <a:custGeom>
          <a:avLst/>
          <a:gdLst/>
          <a:ahLst/>
          <a:cxnLst/>
          <a:rect l="0" t="0" r="0" b="0"/>
          <a:pathLst>
            <a:path>
              <a:moveTo>
                <a:pt x="0" y="0"/>
              </a:moveTo>
              <a:lnTo>
                <a:pt x="0" y="2313826"/>
              </a:lnTo>
              <a:lnTo>
                <a:pt x="464357" y="2313826"/>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698B1B5-6D3C-4EFE-A497-5B536CE11BAE}">
      <dsp:nvSpPr>
        <dsp:cNvPr id="0" name=""/>
        <dsp:cNvSpPr/>
      </dsp:nvSpPr>
      <dsp:spPr>
        <a:xfrm>
          <a:off x="1795467" y="2676943"/>
          <a:ext cx="1161975" cy="726234"/>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n-US" sz="1200" b="1" kern="1200" dirty="0" smtClean="0"/>
            <a:t>Your previous Professor Sally</a:t>
          </a:r>
          <a:endParaRPr lang="en-US" sz="1200" b="1" kern="1200" dirty="0"/>
        </a:p>
      </dsp:txBody>
      <dsp:txXfrm>
        <a:off x="1816738" y="2698214"/>
        <a:ext cx="1119433" cy="68369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84CACF9-8494-4148-A1C1-BF721075CBB3}" type="datetimeFigureOut">
              <a:rPr lang="en-US" smtClean="0"/>
              <a:t>2/10/2014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92F7943-0DDC-4E31-8878-0C707B200FD3}"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92F7943-0DDC-4E31-8878-0C707B200FD3}" type="slidenum">
              <a:rPr lang="en-US" smtClean="0"/>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92F7943-0DDC-4E31-8878-0C707B200FD3}" type="slidenum">
              <a:rPr lang="en-US" smtClean="0"/>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92F7943-0DDC-4E31-8878-0C707B200FD3}" type="slidenum">
              <a:rPr lang="en-US" smtClean="0"/>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92F7943-0DDC-4E31-8878-0C707B200FD3}" type="slidenum">
              <a:rPr lang="en-US" smtClean="0"/>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92F7943-0DDC-4E31-8878-0C707B200FD3}" type="slidenum">
              <a:rPr lang="en-US" smtClean="0"/>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92F7943-0DDC-4E31-8878-0C707B200FD3}" type="slidenum">
              <a:rPr lang="en-US" smtClean="0"/>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92F7943-0DDC-4E31-8878-0C707B200FD3}" type="slidenum">
              <a:rPr lang="en-US" smtClean="0"/>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92F7943-0DDC-4E31-8878-0C707B200FD3}" type="slidenum">
              <a:rPr lang="en-US" smtClean="0"/>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92F7943-0DDC-4E31-8878-0C707B200FD3}" type="slidenum">
              <a:rPr lang="en-US" smtClean="0"/>
              <a:t>17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92F7943-0DDC-4E31-8878-0C707B200FD3}" type="slidenum">
              <a:rPr lang="en-US" smtClean="0"/>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92F7943-0DDC-4E31-8878-0C707B200FD3}"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92F7943-0DDC-4E31-8878-0C707B200FD3}"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92F7943-0DDC-4E31-8878-0C707B200FD3}" type="slidenum">
              <a:rPr 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92F7943-0DDC-4E31-8878-0C707B200FD3}" type="slidenum">
              <a:rPr lang="en-US" smtClean="0"/>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92F7943-0DDC-4E31-8878-0C707B200FD3}" type="slidenum">
              <a:rPr lang="en-US" smtClean="0"/>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92F7943-0DDC-4E31-8878-0C707B200FD3}" type="slidenum">
              <a:rPr lang="en-US" smtClean="0"/>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92F7943-0DDC-4E31-8878-0C707B200FD3}" type="slidenum">
              <a:rPr lang="en-US" smtClean="0"/>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ounded Rectangle 3"/>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5" name="Group 9"/>
          <p:cNvGrpSpPr>
            <a:grpSpLocks noChangeAspect="1"/>
          </p:cNvGrpSpPr>
          <p:nvPr/>
        </p:nvGrpSpPr>
        <p:grpSpPr bwMode="auto">
          <a:xfrm>
            <a:off x="211138" y="5354638"/>
            <a:ext cx="8723312" cy="1330325"/>
            <a:chOff x="-3905250" y="4294188"/>
            <a:chExt cx="13011150" cy="1892300"/>
          </a:xfrm>
        </p:grpSpPr>
        <p:sp>
          <p:nvSpPr>
            <p:cNvPr id="6" name="Freeform 14"/>
            <p:cNvSpPr>
              <a:spLocks/>
            </p:cNvSpPr>
            <p:nvPr/>
          </p:nvSpPr>
          <p:spPr bwMode="hidden">
            <a:xfrm>
              <a:off x="4810125" y="4500563"/>
              <a:ext cx="4295775" cy="1016000"/>
            </a:xfrm>
            <a:custGeom>
              <a:avLst/>
              <a:gdLst>
                <a:gd name="T0" fmla="*/ 2700 w 2706"/>
                <a:gd name="T1" fmla="*/ 0 h 640"/>
                <a:gd name="T2" fmla="*/ 2700 w 2706"/>
                <a:gd name="T3" fmla="*/ 0 h 640"/>
                <a:gd name="T4" fmla="*/ 2586 w 2706"/>
                <a:gd name="T5" fmla="*/ 18 h 640"/>
                <a:gd name="T6" fmla="*/ 2470 w 2706"/>
                <a:gd name="T7" fmla="*/ 38 h 640"/>
                <a:gd name="T8" fmla="*/ 2352 w 2706"/>
                <a:gd name="T9" fmla="*/ 60 h 640"/>
                <a:gd name="T10" fmla="*/ 2230 w 2706"/>
                <a:gd name="T11" fmla="*/ 82 h 640"/>
                <a:gd name="T12" fmla="*/ 2106 w 2706"/>
                <a:gd name="T13" fmla="*/ 108 h 640"/>
                <a:gd name="T14" fmla="*/ 1978 w 2706"/>
                <a:gd name="T15" fmla="*/ 134 h 640"/>
                <a:gd name="T16" fmla="*/ 1848 w 2706"/>
                <a:gd name="T17" fmla="*/ 164 h 640"/>
                <a:gd name="T18" fmla="*/ 1714 w 2706"/>
                <a:gd name="T19" fmla="*/ 194 h 640"/>
                <a:gd name="T20" fmla="*/ 1714 w 2706"/>
                <a:gd name="T21" fmla="*/ 194 h 640"/>
                <a:gd name="T22" fmla="*/ 1472 w 2706"/>
                <a:gd name="T23" fmla="*/ 252 h 640"/>
                <a:gd name="T24" fmla="*/ 1236 w 2706"/>
                <a:gd name="T25" fmla="*/ 304 h 640"/>
                <a:gd name="T26" fmla="*/ 1010 w 2706"/>
                <a:gd name="T27" fmla="*/ 352 h 640"/>
                <a:gd name="T28" fmla="*/ 792 w 2706"/>
                <a:gd name="T29" fmla="*/ 398 h 640"/>
                <a:gd name="T30" fmla="*/ 584 w 2706"/>
                <a:gd name="T31" fmla="*/ 438 h 640"/>
                <a:gd name="T32" fmla="*/ 382 w 2706"/>
                <a:gd name="T33" fmla="*/ 474 h 640"/>
                <a:gd name="T34" fmla="*/ 188 w 2706"/>
                <a:gd name="T35" fmla="*/ 508 h 640"/>
                <a:gd name="T36" fmla="*/ 0 w 2706"/>
                <a:gd name="T37" fmla="*/ 538 h 640"/>
                <a:gd name="T38" fmla="*/ 0 w 2706"/>
                <a:gd name="T39" fmla="*/ 538 h 640"/>
                <a:gd name="T40" fmla="*/ 130 w 2706"/>
                <a:gd name="T41" fmla="*/ 556 h 640"/>
                <a:gd name="T42" fmla="*/ 254 w 2706"/>
                <a:gd name="T43" fmla="*/ 572 h 640"/>
                <a:gd name="T44" fmla="*/ 374 w 2706"/>
                <a:gd name="T45" fmla="*/ 586 h 640"/>
                <a:gd name="T46" fmla="*/ 492 w 2706"/>
                <a:gd name="T47" fmla="*/ 598 h 640"/>
                <a:gd name="T48" fmla="*/ 606 w 2706"/>
                <a:gd name="T49" fmla="*/ 610 h 640"/>
                <a:gd name="T50" fmla="*/ 716 w 2706"/>
                <a:gd name="T51" fmla="*/ 618 h 640"/>
                <a:gd name="T52" fmla="*/ 822 w 2706"/>
                <a:gd name="T53" fmla="*/ 626 h 640"/>
                <a:gd name="T54" fmla="*/ 926 w 2706"/>
                <a:gd name="T55" fmla="*/ 632 h 640"/>
                <a:gd name="T56" fmla="*/ 1028 w 2706"/>
                <a:gd name="T57" fmla="*/ 636 h 640"/>
                <a:gd name="T58" fmla="*/ 1126 w 2706"/>
                <a:gd name="T59" fmla="*/ 638 h 640"/>
                <a:gd name="T60" fmla="*/ 1220 w 2706"/>
                <a:gd name="T61" fmla="*/ 640 h 640"/>
                <a:gd name="T62" fmla="*/ 1312 w 2706"/>
                <a:gd name="T63" fmla="*/ 640 h 640"/>
                <a:gd name="T64" fmla="*/ 1402 w 2706"/>
                <a:gd name="T65" fmla="*/ 638 h 640"/>
                <a:gd name="T66" fmla="*/ 1490 w 2706"/>
                <a:gd name="T67" fmla="*/ 636 h 640"/>
                <a:gd name="T68" fmla="*/ 1574 w 2706"/>
                <a:gd name="T69" fmla="*/ 632 h 640"/>
                <a:gd name="T70" fmla="*/ 1656 w 2706"/>
                <a:gd name="T71" fmla="*/ 626 h 640"/>
                <a:gd name="T72" fmla="*/ 1734 w 2706"/>
                <a:gd name="T73" fmla="*/ 620 h 640"/>
                <a:gd name="T74" fmla="*/ 1812 w 2706"/>
                <a:gd name="T75" fmla="*/ 612 h 640"/>
                <a:gd name="T76" fmla="*/ 1886 w 2706"/>
                <a:gd name="T77" fmla="*/ 602 h 640"/>
                <a:gd name="T78" fmla="*/ 1960 w 2706"/>
                <a:gd name="T79" fmla="*/ 592 h 640"/>
                <a:gd name="T80" fmla="*/ 2030 w 2706"/>
                <a:gd name="T81" fmla="*/ 580 h 640"/>
                <a:gd name="T82" fmla="*/ 2100 w 2706"/>
                <a:gd name="T83" fmla="*/ 568 h 640"/>
                <a:gd name="T84" fmla="*/ 2166 w 2706"/>
                <a:gd name="T85" fmla="*/ 554 h 640"/>
                <a:gd name="T86" fmla="*/ 2232 w 2706"/>
                <a:gd name="T87" fmla="*/ 540 h 640"/>
                <a:gd name="T88" fmla="*/ 2296 w 2706"/>
                <a:gd name="T89" fmla="*/ 524 h 640"/>
                <a:gd name="T90" fmla="*/ 2358 w 2706"/>
                <a:gd name="T91" fmla="*/ 508 h 640"/>
                <a:gd name="T92" fmla="*/ 2418 w 2706"/>
                <a:gd name="T93" fmla="*/ 490 h 640"/>
                <a:gd name="T94" fmla="*/ 2478 w 2706"/>
                <a:gd name="T95" fmla="*/ 472 h 640"/>
                <a:gd name="T96" fmla="*/ 2592 w 2706"/>
                <a:gd name="T97" fmla="*/ 432 h 640"/>
                <a:gd name="T98" fmla="*/ 2702 w 2706"/>
                <a:gd name="T99" fmla="*/ 390 h 640"/>
                <a:gd name="T100" fmla="*/ 2702 w 2706"/>
                <a:gd name="T101" fmla="*/ 390 h 640"/>
                <a:gd name="T102" fmla="*/ 2706 w 2706"/>
                <a:gd name="T103" fmla="*/ 388 h 640"/>
                <a:gd name="T104" fmla="*/ 2706 w 2706"/>
                <a:gd name="T105" fmla="*/ 388 h 640"/>
                <a:gd name="T106" fmla="*/ 2706 w 2706"/>
                <a:gd name="T107" fmla="*/ 0 h 640"/>
                <a:gd name="T108" fmla="*/ 2706 w 2706"/>
                <a:gd name="T109" fmla="*/ 0 h 640"/>
                <a:gd name="T110" fmla="*/ 2700 w 2706"/>
                <a:gd name="T111" fmla="*/ 0 h 640"/>
                <a:gd name="T112" fmla="*/ 2700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7" name="Freeform 18"/>
            <p:cNvSpPr>
              <a:spLocks/>
            </p:cNvSpPr>
            <p:nvPr/>
          </p:nvSpPr>
          <p:spPr bwMode="hidden">
            <a:xfrm>
              <a:off x="-309563" y="4318000"/>
              <a:ext cx="8280401" cy="1209675"/>
            </a:xfrm>
            <a:custGeom>
              <a:avLst/>
              <a:gdLst>
                <a:gd name="T0" fmla="*/ 5216 w 5216"/>
                <a:gd name="T1" fmla="*/ 714 h 762"/>
                <a:gd name="T2" fmla="*/ 4984 w 5216"/>
                <a:gd name="T3" fmla="*/ 686 h 762"/>
                <a:gd name="T4" fmla="*/ 4478 w 5216"/>
                <a:gd name="T5" fmla="*/ 610 h 762"/>
                <a:gd name="T6" fmla="*/ 3914 w 5216"/>
                <a:gd name="T7" fmla="*/ 508 h 762"/>
                <a:gd name="T8" fmla="*/ 3286 w 5216"/>
                <a:gd name="T9" fmla="*/ 374 h 762"/>
                <a:gd name="T10" fmla="*/ 2946 w 5216"/>
                <a:gd name="T11" fmla="*/ 296 h 762"/>
                <a:gd name="T12" fmla="*/ 2682 w 5216"/>
                <a:gd name="T13" fmla="*/ 236 h 762"/>
                <a:gd name="T14" fmla="*/ 2430 w 5216"/>
                <a:gd name="T15" fmla="*/ 184 h 762"/>
                <a:gd name="T16" fmla="*/ 2190 w 5216"/>
                <a:gd name="T17" fmla="*/ 140 h 762"/>
                <a:gd name="T18" fmla="*/ 1960 w 5216"/>
                <a:gd name="T19" fmla="*/ 102 h 762"/>
                <a:gd name="T20" fmla="*/ 1740 w 5216"/>
                <a:gd name="T21" fmla="*/ 72 h 762"/>
                <a:gd name="T22" fmla="*/ 1334 w 5216"/>
                <a:gd name="T23" fmla="*/ 28 h 762"/>
                <a:gd name="T24" fmla="*/ 970 w 5216"/>
                <a:gd name="T25" fmla="*/ 4 h 762"/>
                <a:gd name="T26" fmla="*/ 644 w 5216"/>
                <a:gd name="T27" fmla="*/ 0 h 762"/>
                <a:gd name="T28" fmla="*/ 358 w 5216"/>
                <a:gd name="T29" fmla="*/ 10 h 762"/>
                <a:gd name="T30" fmla="*/ 110 w 5216"/>
                <a:gd name="T31" fmla="*/ 32 h 762"/>
                <a:gd name="T32" fmla="*/ 0 w 5216"/>
                <a:gd name="T33" fmla="*/ 48 h 762"/>
                <a:gd name="T34" fmla="*/ 314 w 5216"/>
                <a:gd name="T35" fmla="*/ 86 h 762"/>
                <a:gd name="T36" fmla="*/ 652 w 5216"/>
                <a:gd name="T37" fmla="*/ 140 h 762"/>
                <a:gd name="T38" fmla="*/ 1014 w 5216"/>
                <a:gd name="T39" fmla="*/ 210 h 762"/>
                <a:gd name="T40" fmla="*/ 1402 w 5216"/>
                <a:gd name="T41" fmla="*/ 296 h 762"/>
                <a:gd name="T42" fmla="*/ 1756 w 5216"/>
                <a:gd name="T43" fmla="*/ 378 h 762"/>
                <a:gd name="T44" fmla="*/ 2408 w 5216"/>
                <a:gd name="T45" fmla="*/ 516 h 762"/>
                <a:gd name="T46" fmla="*/ 2708 w 5216"/>
                <a:gd name="T47" fmla="*/ 572 h 762"/>
                <a:gd name="T48" fmla="*/ 2992 w 5216"/>
                <a:gd name="T49" fmla="*/ 620 h 762"/>
                <a:gd name="T50" fmla="*/ 3260 w 5216"/>
                <a:gd name="T51" fmla="*/ 662 h 762"/>
                <a:gd name="T52" fmla="*/ 3512 w 5216"/>
                <a:gd name="T53" fmla="*/ 694 h 762"/>
                <a:gd name="T54" fmla="*/ 3750 w 5216"/>
                <a:gd name="T55" fmla="*/ 722 h 762"/>
                <a:gd name="T56" fmla="*/ 3974 w 5216"/>
                <a:gd name="T57" fmla="*/ 740 h 762"/>
                <a:gd name="T58" fmla="*/ 4184 w 5216"/>
                <a:gd name="T59" fmla="*/ 754 h 762"/>
                <a:gd name="T60" fmla="*/ 4384 w 5216"/>
                <a:gd name="T61" fmla="*/ 762 h 762"/>
                <a:gd name="T62" fmla="*/ 4570 w 5216"/>
                <a:gd name="T63" fmla="*/ 762 h 762"/>
                <a:gd name="T64" fmla="*/ 4746 w 5216"/>
                <a:gd name="T65" fmla="*/ 758 h 762"/>
                <a:gd name="T66" fmla="*/ 4912 w 5216"/>
                <a:gd name="T67" fmla="*/ 748 h 762"/>
                <a:gd name="T68" fmla="*/ 5068 w 5216"/>
                <a:gd name="T69" fmla="*/ 732 h 762"/>
                <a:gd name="T70" fmla="*/ 5216 w 5216"/>
                <a:gd name="T71" fmla="*/ 714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8" name="Freeform 22"/>
            <p:cNvSpPr>
              <a:spLocks/>
            </p:cNvSpPr>
            <p:nvPr/>
          </p:nvSpPr>
          <p:spPr bwMode="hidden">
            <a:xfrm>
              <a:off x="3175" y="4335463"/>
              <a:ext cx="8166100" cy="1101725"/>
            </a:xfrm>
            <a:custGeom>
              <a:avLst/>
              <a:gdLst>
                <a:gd name="T0" fmla="*/ 0 w 5144"/>
                <a:gd name="T1" fmla="*/ 70 h 694"/>
                <a:gd name="T2" fmla="*/ 0 w 5144"/>
                <a:gd name="T3" fmla="*/ 70 h 694"/>
                <a:gd name="T4" fmla="*/ 18 w 5144"/>
                <a:gd name="T5" fmla="*/ 66 h 694"/>
                <a:gd name="T6" fmla="*/ 72 w 5144"/>
                <a:gd name="T7" fmla="*/ 56 h 694"/>
                <a:gd name="T8" fmla="*/ 164 w 5144"/>
                <a:gd name="T9" fmla="*/ 42 h 694"/>
                <a:gd name="T10" fmla="*/ 224 w 5144"/>
                <a:gd name="T11" fmla="*/ 34 h 694"/>
                <a:gd name="T12" fmla="*/ 294 w 5144"/>
                <a:gd name="T13" fmla="*/ 26 h 694"/>
                <a:gd name="T14" fmla="*/ 372 w 5144"/>
                <a:gd name="T15" fmla="*/ 20 h 694"/>
                <a:gd name="T16" fmla="*/ 462 w 5144"/>
                <a:gd name="T17" fmla="*/ 14 h 694"/>
                <a:gd name="T18" fmla="*/ 560 w 5144"/>
                <a:gd name="T19" fmla="*/ 8 h 694"/>
                <a:gd name="T20" fmla="*/ 670 w 5144"/>
                <a:gd name="T21" fmla="*/ 4 h 694"/>
                <a:gd name="T22" fmla="*/ 790 w 5144"/>
                <a:gd name="T23" fmla="*/ 2 h 694"/>
                <a:gd name="T24" fmla="*/ 920 w 5144"/>
                <a:gd name="T25" fmla="*/ 0 h 694"/>
                <a:gd name="T26" fmla="*/ 1060 w 5144"/>
                <a:gd name="T27" fmla="*/ 2 h 694"/>
                <a:gd name="T28" fmla="*/ 1210 w 5144"/>
                <a:gd name="T29" fmla="*/ 6 h 694"/>
                <a:gd name="T30" fmla="*/ 1372 w 5144"/>
                <a:gd name="T31" fmla="*/ 14 h 694"/>
                <a:gd name="T32" fmla="*/ 1544 w 5144"/>
                <a:gd name="T33" fmla="*/ 24 h 694"/>
                <a:gd name="T34" fmla="*/ 1726 w 5144"/>
                <a:gd name="T35" fmla="*/ 40 h 694"/>
                <a:gd name="T36" fmla="*/ 1920 w 5144"/>
                <a:gd name="T37" fmla="*/ 58 h 694"/>
                <a:gd name="T38" fmla="*/ 2126 w 5144"/>
                <a:gd name="T39" fmla="*/ 80 h 694"/>
                <a:gd name="T40" fmla="*/ 2342 w 5144"/>
                <a:gd name="T41" fmla="*/ 106 h 694"/>
                <a:gd name="T42" fmla="*/ 2570 w 5144"/>
                <a:gd name="T43" fmla="*/ 138 h 694"/>
                <a:gd name="T44" fmla="*/ 2808 w 5144"/>
                <a:gd name="T45" fmla="*/ 174 h 694"/>
                <a:gd name="T46" fmla="*/ 3058 w 5144"/>
                <a:gd name="T47" fmla="*/ 216 h 694"/>
                <a:gd name="T48" fmla="*/ 3320 w 5144"/>
                <a:gd name="T49" fmla="*/ 266 h 694"/>
                <a:gd name="T50" fmla="*/ 3594 w 5144"/>
                <a:gd name="T51" fmla="*/ 320 h 694"/>
                <a:gd name="T52" fmla="*/ 3880 w 5144"/>
                <a:gd name="T53" fmla="*/ 380 h 694"/>
                <a:gd name="T54" fmla="*/ 4178 w 5144"/>
                <a:gd name="T55" fmla="*/ 448 h 694"/>
                <a:gd name="T56" fmla="*/ 4488 w 5144"/>
                <a:gd name="T57" fmla="*/ 522 h 694"/>
                <a:gd name="T58" fmla="*/ 4810 w 5144"/>
                <a:gd name="T59" fmla="*/ 604 h 694"/>
                <a:gd name="T60" fmla="*/ 5144 w 5144"/>
                <a:gd name="T61" fmla="*/ 694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9" name="Freeform 26"/>
            <p:cNvSpPr>
              <a:spLocks/>
            </p:cNvSpPr>
            <p:nvPr/>
          </p:nvSpPr>
          <p:spPr bwMode="hidden">
            <a:xfrm>
              <a:off x="4156075" y="4316413"/>
              <a:ext cx="4940300" cy="927100"/>
            </a:xfrm>
            <a:custGeom>
              <a:avLst/>
              <a:gdLst>
                <a:gd name="T0" fmla="*/ 0 w 3112"/>
                <a:gd name="T1" fmla="*/ 584 h 584"/>
                <a:gd name="T2" fmla="*/ 0 w 3112"/>
                <a:gd name="T3" fmla="*/ 584 h 584"/>
                <a:gd name="T4" fmla="*/ 90 w 3112"/>
                <a:gd name="T5" fmla="*/ 560 h 584"/>
                <a:gd name="T6" fmla="*/ 336 w 3112"/>
                <a:gd name="T7" fmla="*/ 498 h 584"/>
                <a:gd name="T8" fmla="*/ 506 w 3112"/>
                <a:gd name="T9" fmla="*/ 456 h 584"/>
                <a:gd name="T10" fmla="*/ 702 w 3112"/>
                <a:gd name="T11" fmla="*/ 410 h 584"/>
                <a:gd name="T12" fmla="*/ 920 w 3112"/>
                <a:gd name="T13" fmla="*/ 360 h 584"/>
                <a:gd name="T14" fmla="*/ 1154 w 3112"/>
                <a:gd name="T15" fmla="*/ 306 h 584"/>
                <a:gd name="T16" fmla="*/ 1402 w 3112"/>
                <a:gd name="T17" fmla="*/ 254 h 584"/>
                <a:gd name="T18" fmla="*/ 1656 w 3112"/>
                <a:gd name="T19" fmla="*/ 202 h 584"/>
                <a:gd name="T20" fmla="*/ 1916 w 3112"/>
                <a:gd name="T21" fmla="*/ 154 h 584"/>
                <a:gd name="T22" fmla="*/ 2174 w 3112"/>
                <a:gd name="T23" fmla="*/ 108 h 584"/>
                <a:gd name="T24" fmla="*/ 2302 w 3112"/>
                <a:gd name="T25" fmla="*/ 88 h 584"/>
                <a:gd name="T26" fmla="*/ 2426 w 3112"/>
                <a:gd name="T27" fmla="*/ 68 h 584"/>
                <a:gd name="T28" fmla="*/ 2550 w 3112"/>
                <a:gd name="T29" fmla="*/ 52 h 584"/>
                <a:gd name="T30" fmla="*/ 2670 w 3112"/>
                <a:gd name="T31" fmla="*/ 36 h 584"/>
                <a:gd name="T32" fmla="*/ 2788 w 3112"/>
                <a:gd name="T33" fmla="*/ 24 h 584"/>
                <a:gd name="T34" fmla="*/ 2900 w 3112"/>
                <a:gd name="T35" fmla="*/ 14 h 584"/>
                <a:gd name="T36" fmla="*/ 3008 w 3112"/>
                <a:gd name="T37" fmla="*/ 6 h 584"/>
                <a:gd name="T38" fmla="*/ 3112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useBgFill="1">
          <p:nvSpPr>
            <p:cNvPr id="10" name="Freeform 10"/>
            <p:cNvSpPr>
              <a:spLocks/>
            </p:cNvSpPr>
            <p:nvPr/>
          </p:nvSpPr>
          <p:spPr bwMode="hidden">
            <a:xfrm>
              <a:off x="-3905250" y="4294188"/>
              <a:ext cx="13011150" cy="1892300"/>
            </a:xfrm>
            <a:custGeom>
              <a:avLst/>
              <a:gdLst>
                <a:gd name="T0" fmla="*/ 8192 w 8196"/>
                <a:gd name="T1" fmla="*/ 512 h 1192"/>
                <a:gd name="T2" fmla="*/ 8040 w 8196"/>
                <a:gd name="T3" fmla="*/ 570 h 1192"/>
                <a:gd name="T4" fmla="*/ 7878 w 8196"/>
                <a:gd name="T5" fmla="*/ 620 h 1192"/>
                <a:gd name="T6" fmla="*/ 7706 w 8196"/>
                <a:gd name="T7" fmla="*/ 666 h 1192"/>
                <a:gd name="T8" fmla="*/ 7522 w 8196"/>
                <a:gd name="T9" fmla="*/ 702 h 1192"/>
                <a:gd name="T10" fmla="*/ 7322 w 8196"/>
                <a:gd name="T11" fmla="*/ 730 h 1192"/>
                <a:gd name="T12" fmla="*/ 7106 w 8196"/>
                <a:gd name="T13" fmla="*/ 750 h 1192"/>
                <a:gd name="T14" fmla="*/ 6872 w 8196"/>
                <a:gd name="T15" fmla="*/ 762 h 1192"/>
                <a:gd name="T16" fmla="*/ 6618 w 8196"/>
                <a:gd name="T17" fmla="*/ 760 h 1192"/>
                <a:gd name="T18" fmla="*/ 6342 w 8196"/>
                <a:gd name="T19" fmla="*/ 750 h 1192"/>
                <a:gd name="T20" fmla="*/ 6042 w 8196"/>
                <a:gd name="T21" fmla="*/ 726 h 1192"/>
                <a:gd name="T22" fmla="*/ 5716 w 8196"/>
                <a:gd name="T23" fmla="*/ 690 h 1192"/>
                <a:gd name="T24" fmla="*/ 5364 w 8196"/>
                <a:gd name="T25" fmla="*/ 642 h 1192"/>
                <a:gd name="T26" fmla="*/ 4982 w 8196"/>
                <a:gd name="T27" fmla="*/ 578 h 1192"/>
                <a:gd name="T28" fmla="*/ 4568 w 8196"/>
                <a:gd name="T29" fmla="*/ 500 h 1192"/>
                <a:gd name="T30" fmla="*/ 4122 w 8196"/>
                <a:gd name="T31" fmla="*/ 406 h 1192"/>
                <a:gd name="T32" fmla="*/ 3640 w 8196"/>
                <a:gd name="T33" fmla="*/ 296 h 1192"/>
                <a:gd name="T34" fmla="*/ 3396 w 8196"/>
                <a:gd name="T35" fmla="*/ 240 h 1192"/>
                <a:gd name="T36" fmla="*/ 2934 w 8196"/>
                <a:gd name="T37" fmla="*/ 148 h 1192"/>
                <a:gd name="T38" fmla="*/ 2512 w 8196"/>
                <a:gd name="T39" fmla="*/ 82 h 1192"/>
                <a:gd name="T40" fmla="*/ 2126 w 8196"/>
                <a:gd name="T41" fmla="*/ 36 h 1192"/>
                <a:gd name="T42" fmla="*/ 1776 w 8196"/>
                <a:gd name="T43" fmla="*/ 10 h 1192"/>
                <a:gd name="T44" fmla="*/ 1462 w 8196"/>
                <a:gd name="T45" fmla="*/ 0 h 1192"/>
                <a:gd name="T46" fmla="*/ 1182 w 8196"/>
                <a:gd name="T47" fmla="*/ 4 h 1192"/>
                <a:gd name="T48" fmla="*/ 934 w 8196"/>
                <a:gd name="T49" fmla="*/ 20 h 1192"/>
                <a:gd name="T50" fmla="*/ 716 w 8196"/>
                <a:gd name="T51" fmla="*/ 44 h 1192"/>
                <a:gd name="T52" fmla="*/ 530 w 8196"/>
                <a:gd name="T53" fmla="*/ 74 h 1192"/>
                <a:gd name="T54" fmla="*/ 374 w 8196"/>
                <a:gd name="T55" fmla="*/ 108 h 1192"/>
                <a:gd name="T56" fmla="*/ 248 w 8196"/>
                <a:gd name="T57" fmla="*/ 144 h 1192"/>
                <a:gd name="T58" fmla="*/ 148 w 8196"/>
                <a:gd name="T59" fmla="*/ 176 h 1192"/>
                <a:gd name="T60" fmla="*/ 48 w 8196"/>
                <a:gd name="T61" fmla="*/ 216 h 1192"/>
                <a:gd name="T62" fmla="*/ 0 w 8196"/>
                <a:gd name="T63" fmla="*/ 240 h 1192"/>
                <a:gd name="T64" fmla="*/ 8192 w 8196"/>
                <a:gd name="T65" fmla="*/ 1192 h 1192"/>
                <a:gd name="T66" fmla="*/ 8196 w 8196"/>
                <a:gd name="T67" fmla="*/ 1186 h 1192"/>
                <a:gd name="T68" fmla="*/ 8196 w 8196"/>
                <a:gd name="T69" fmla="*/ 510 h 1192"/>
                <a:gd name="T70" fmla="*/ 8192 w 8196"/>
                <a:gd name="T71" fmla="*/ 512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1" name="Date Placeholder 3"/>
          <p:cNvSpPr>
            <a:spLocks noGrp="1"/>
          </p:cNvSpPr>
          <p:nvPr>
            <p:ph type="dt" sz="half" idx="10"/>
          </p:nvPr>
        </p:nvSpPr>
        <p:spPr/>
        <p:txBody>
          <a:bodyPr/>
          <a:lstStyle>
            <a:lvl1pPr>
              <a:defRPr/>
            </a:lvl1pPr>
          </a:lstStyle>
          <a:p>
            <a:pPr>
              <a:defRPr/>
            </a:pPr>
            <a:fld id="{0EF7B61D-2EA5-4B0E-BE7F-8F7727E00251}" type="datetimeFigureOut">
              <a:rPr lang="en-US"/>
              <a:pPr>
                <a:defRPr/>
              </a:pPr>
              <a:t>2/10/2014</a:t>
            </a:fld>
            <a:endParaRPr lang="en-US"/>
          </a:p>
        </p:txBody>
      </p:sp>
      <p:sp>
        <p:nvSpPr>
          <p:cNvPr id="12" name="Footer Placeholder 4"/>
          <p:cNvSpPr>
            <a:spLocks noGrp="1"/>
          </p:cNvSpPr>
          <p:nvPr>
            <p:ph type="ftr" sz="quarter" idx="11"/>
          </p:nvPr>
        </p:nvSpPr>
        <p:spPr/>
        <p:txBody>
          <a:bodyPr/>
          <a:lstStyle>
            <a:lvl1pPr>
              <a:defRPr/>
            </a:lvl1pPr>
          </a:lstStyle>
          <a:p>
            <a:pPr>
              <a:defRPr/>
            </a:pPr>
            <a:endParaRPr lang="en-US"/>
          </a:p>
        </p:txBody>
      </p:sp>
      <p:sp>
        <p:nvSpPr>
          <p:cNvPr id="13" name="Slide Number Placeholder 5"/>
          <p:cNvSpPr>
            <a:spLocks noGrp="1"/>
          </p:cNvSpPr>
          <p:nvPr>
            <p:ph type="sldNum" sz="quarter" idx="12"/>
          </p:nvPr>
        </p:nvSpPr>
        <p:spPr/>
        <p:txBody>
          <a:bodyPr/>
          <a:lstStyle>
            <a:lvl1pPr>
              <a:defRPr/>
            </a:lvl1pPr>
          </a:lstStyle>
          <a:p>
            <a:pPr>
              <a:defRPr/>
            </a:pPr>
            <a:fld id="{3C2E5145-E062-44ED-994A-BF167B7DB030}" type="slidenum">
              <a:rPr lang="en-US"/>
              <a:pPr>
                <a:defRPr/>
              </a:pPr>
              <a:t>‹#›</a:t>
            </a:fld>
            <a:endParaRPr lang="en-US"/>
          </a:p>
        </p:txBody>
      </p:sp>
    </p:spTree>
    <p:extLst>
      <p:ext uri="{BB962C8B-B14F-4D97-AF65-F5344CB8AC3E}">
        <p14:creationId xmlns:p14="http://schemas.microsoft.com/office/powerpoint/2010/main" xmlns="" val="10756245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3B3E07E-0261-4988-8E8F-ACB92564CD04}" type="datetimeFigureOut">
              <a:rPr lang="en-US"/>
              <a:pPr>
                <a:defRPr/>
              </a:pPr>
              <a:t>2/10/2014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0A7E559-0D06-4B2D-B0CB-2842709923B1}" type="slidenum">
              <a:rPr lang="en-US"/>
              <a:pPr>
                <a:defRPr/>
              </a:pPr>
              <a:t>‹#›</a:t>
            </a:fld>
            <a:endParaRPr lang="en-US"/>
          </a:p>
        </p:txBody>
      </p:sp>
    </p:spTree>
    <p:extLst>
      <p:ext uri="{BB962C8B-B14F-4D97-AF65-F5344CB8AC3E}">
        <p14:creationId xmlns:p14="http://schemas.microsoft.com/office/powerpoint/2010/main" xmlns="" val="42694333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ounded Rectangle 3"/>
          <p:cNvSpPr/>
          <p:nvPr/>
        </p:nvSpPr>
        <p:spPr bwMode="hidden">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5" name="Group 15"/>
          <p:cNvGrpSpPr>
            <a:grpSpLocks noChangeAspect="1"/>
          </p:cNvGrpSpPr>
          <p:nvPr/>
        </p:nvGrpSpPr>
        <p:grpSpPr bwMode="auto">
          <a:xfrm>
            <a:off x="211138" y="714375"/>
            <a:ext cx="8723312" cy="1331913"/>
            <a:chOff x="-3905250" y="4294188"/>
            <a:chExt cx="13011150" cy="1892300"/>
          </a:xfrm>
        </p:grpSpPr>
        <p:sp>
          <p:nvSpPr>
            <p:cNvPr id="6" name="Freeform 14"/>
            <p:cNvSpPr>
              <a:spLocks/>
            </p:cNvSpPr>
            <p:nvPr/>
          </p:nvSpPr>
          <p:spPr bwMode="hidden">
            <a:xfrm>
              <a:off x="4810125" y="4500563"/>
              <a:ext cx="4295775" cy="1016000"/>
            </a:xfrm>
            <a:custGeom>
              <a:avLst/>
              <a:gdLst>
                <a:gd name="T0" fmla="*/ 2700 w 2706"/>
                <a:gd name="T1" fmla="*/ 0 h 640"/>
                <a:gd name="T2" fmla="*/ 2700 w 2706"/>
                <a:gd name="T3" fmla="*/ 0 h 640"/>
                <a:gd name="T4" fmla="*/ 2586 w 2706"/>
                <a:gd name="T5" fmla="*/ 18 h 640"/>
                <a:gd name="T6" fmla="*/ 2470 w 2706"/>
                <a:gd name="T7" fmla="*/ 38 h 640"/>
                <a:gd name="T8" fmla="*/ 2352 w 2706"/>
                <a:gd name="T9" fmla="*/ 60 h 640"/>
                <a:gd name="T10" fmla="*/ 2230 w 2706"/>
                <a:gd name="T11" fmla="*/ 82 h 640"/>
                <a:gd name="T12" fmla="*/ 2106 w 2706"/>
                <a:gd name="T13" fmla="*/ 108 h 640"/>
                <a:gd name="T14" fmla="*/ 1978 w 2706"/>
                <a:gd name="T15" fmla="*/ 134 h 640"/>
                <a:gd name="T16" fmla="*/ 1848 w 2706"/>
                <a:gd name="T17" fmla="*/ 164 h 640"/>
                <a:gd name="T18" fmla="*/ 1714 w 2706"/>
                <a:gd name="T19" fmla="*/ 194 h 640"/>
                <a:gd name="T20" fmla="*/ 1714 w 2706"/>
                <a:gd name="T21" fmla="*/ 194 h 640"/>
                <a:gd name="T22" fmla="*/ 1472 w 2706"/>
                <a:gd name="T23" fmla="*/ 252 h 640"/>
                <a:gd name="T24" fmla="*/ 1236 w 2706"/>
                <a:gd name="T25" fmla="*/ 304 h 640"/>
                <a:gd name="T26" fmla="*/ 1010 w 2706"/>
                <a:gd name="T27" fmla="*/ 352 h 640"/>
                <a:gd name="T28" fmla="*/ 792 w 2706"/>
                <a:gd name="T29" fmla="*/ 398 h 640"/>
                <a:gd name="T30" fmla="*/ 584 w 2706"/>
                <a:gd name="T31" fmla="*/ 438 h 640"/>
                <a:gd name="T32" fmla="*/ 382 w 2706"/>
                <a:gd name="T33" fmla="*/ 474 h 640"/>
                <a:gd name="T34" fmla="*/ 188 w 2706"/>
                <a:gd name="T35" fmla="*/ 508 h 640"/>
                <a:gd name="T36" fmla="*/ 0 w 2706"/>
                <a:gd name="T37" fmla="*/ 538 h 640"/>
                <a:gd name="T38" fmla="*/ 0 w 2706"/>
                <a:gd name="T39" fmla="*/ 538 h 640"/>
                <a:gd name="T40" fmla="*/ 130 w 2706"/>
                <a:gd name="T41" fmla="*/ 556 h 640"/>
                <a:gd name="T42" fmla="*/ 254 w 2706"/>
                <a:gd name="T43" fmla="*/ 572 h 640"/>
                <a:gd name="T44" fmla="*/ 374 w 2706"/>
                <a:gd name="T45" fmla="*/ 586 h 640"/>
                <a:gd name="T46" fmla="*/ 492 w 2706"/>
                <a:gd name="T47" fmla="*/ 598 h 640"/>
                <a:gd name="T48" fmla="*/ 606 w 2706"/>
                <a:gd name="T49" fmla="*/ 610 h 640"/>
                <a:gd name="T50" fmla="*/ 716 w 2706"/>
                <a:gd name="T51" fmla="*/ 618 h 640"/>
                <a:gd name="T52" fmla="*/ 822 w 2706"/>
                <a:gd name="T53" fmla="*/ 626 h 640"/>
                <a:gd name="T54" fmla="*/ 926 w 2706"/>
                <a:gd name="T55" fmla="*/ 632 h 640"/>
                <a:gd name="T56" fmla="*/ 1028 w 2706"/>
                <a:gd name="T57" fmla="*/ 636 h 640"/>
                <a:gd name="T58" fmla="*/ 1126 w 2706"/>
                <a:gd name="T59" fmla="*/ 638 h 640"/>
                <a:gd name="T60" fmla="*/ 1220 w 2706"/>
                <a:gd name="T61" fmla="*/ 640 h 640"/>
                <a:gd name="T62" fmla="*/ 1312 w 2706"/>
                <a:gd name="T63" fmla="*/ 640 h 640"/>
                <a:gd name="T64" fmla="*/ 1402 w 2706"/>
                <a:gd name="T65" fmla="*/ 638 h 640"/>
                <a:gd name="T66" fmla="*/ 1490 w 2706"/>
                <a:gd name="T67" fmla="*/ 636 h 640"/>
                <a:gd name="T68" fmla="*/ 1574 w 2706"/>
                <a:gd name="T69" fmla="*/ 632 h 640"/>
                <a:gd name="T70" fmla="*/ 1656 w 2706"/>
                <a:gd name="T71" fmla="*/ 626 h 640"/>
                <a:gd name="T72" fmla="*/ 1734 w 2706"/>
                <a:gd name="T73" fmla="*/ 620 h 640"/>
                <a:gd name="T74" fmla="*/ 1812 w 2706"/>
                <a:gd name="T75" fmla="*/ 612 h 640"/>
                <a:gd name="T76" fmla="*/ 1886 w 2706"/>
                <a:gd name="T77" fmla="*/ 602 h 640"/>
                <a:gd name="T78" fmla="*/ 1960 w 2706"/>
                <a:gd name="T79" fmla="*/ 592 h 640"/>
                <a:gd name="T80" fmla="*/ 2030 w 2706"/>
                <a:gd name="T81" fmla="*/ 580 h 640"/>
                <a:gd name="T82" fmla="*/ 2100 w 2706"/>
                <a:gd name="T83" fmla="*/ 568 h 640"/>
                <a:gd name="T84" fmla="*/ 2166 w 2706"/>
                <a:gd name="T85" fmla="*/ 554 h 640"/>
                <a:gd name="T86" fmla="*/ 2232 w 2706"/>
                <a:gd name="T87" fmla="*/ 540 h 640"/>
                <a:gd name="T88" fmla="*/ 2296 w 2706"/>
                <a:gd name="T89" fmla="*/ 524 h 640"/>
                <a:gd name="T90" fmla="*/ 2358 w 2706"/>
                <a:gd name="T91" fmla="*/ 508 h 640"/>
                <a:gd name="T92" fmla="*/ 2418 w 2706"/>
                <a:gd name="T93" fmla="*/ 490 h 640"/>
                <a:gd name="T94" fmla="*/ 2478 w 2706"/>
                <a:gd name="T95" fmla="*/ 472 h 640"/>
                <a:gd name="T96" fmla="*/ 2592 w 2706"/>
                <a:gd name="T97" fmla="*/ 432 h 640"/>
                <a:gd name="T98" fmla="*/ 2702 w 2706"/>
                <a:gd name="T99" fmla="*/ 390 h 640"/>
                <a:gd name="T100" fmla="*/ 2702 w 2706"/>
                <a:gd name="T101" fmla="*/ 390 h 640"/>
                <a:gd name="T102" fmla="*/ 2706 w 2706"/>
                <a:gd name="T103" fmla="*/ 388 h 640"/>
                <a:gd name="T104" fmla="*/ 2706 w 2706"/>
                <a:gd name="T105" fmla="*/ 388 h 640"/>
                <a:gd name="T106" fmla="*/ 2706 w 2706"/>
                <a:gd name="T107" fmla="*/ 0 h 640"/>
                <a:gd name="T108" fmla="*/ 2706 w 2706"/>
                <a:gd name="T109" fmla="*/ 0 h 640"/>
                <a:gd name="T110" fmla="*/ 2700 w 2706"/>
                <a:gd name="T111" fmla="*/ 0 h 640"/>
                <a:gd name="T112" fmla="*/ 2700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7" name="Freeform 18"/>
            <p:cNvSpPr>
              <a:spLocks/>
            </p:cNvSpPr>
            <p:nvPr/>
          </p:nvSpPr>
          <p:spPr bwMode="hidden">
            <a:xfrm>
              <a:off x="-309563" y="4318000"/>
              <a:ext cx="8280401" cy="1209675"/>
            </a:xfrm>
            <a:custGeom>
              <a:avLst/>
              <a:gdLst>
                <a:gd name="T0" fmla="*/ 5216 w 5216"/>
                <a:gd name="T1" fmla="*/ 714 h 762"/>
                <a:gd name="T2" fmla="*/ 4984 w 5216"/>
                <a:gd name="T3" fmla="*/ 686 h 762"/>
                <a:gd name="T4" fmla="*/ 4478 w 5216"/>
                <a:gd name="T5" fmla="*/ 610 h 762"/>
                <a:gd name="T6" fmla="*/ 3914 w 5216"/>
                <a:gd name="T7" fmla="*/ 508 h 762"/>
                <a:gd name="T8" fmla="*/ 3286 w 5216"/>
                <a:gd name="T9" fmla="*/ 374 h 762"/>
                <a:gd name="T10" fmla="*/ 2946 w 5216"/>
                <a:gd name="T11" fmla="*/ 296 h 762"/>
                <a:gd name="T12" fmla="*/ 2682 w 5216"/>
                <a:gd name="T13" fmla="*/ 236 h 762"/>
                <a:gd name="T14" fmla="*/ 2430 w 5216"/>
                <a:gd name="T15" fmla="*/ 184 h 762"/>
                <a:gd name="T16" fmla="*/ 2190 w 5216"/>
                <a:gd name="T17" fmla="*/ 140 h 762"/>
                <a:gd name="T18" fmla="*/ 1960 w 5216"/>
                <a:gd name="T19" fmla="*/ 102 h 762"/>
                <a:gd name="T20" fmla="*/ 1740 w 5216"/>
                <a:gd name="T21" fmla="*/ 72 h 762"/>
                <a:gd name="T22" fmla="*/ 1334 w 5216"/>
                <a:gd name="T23" fmla="*/ 28 h 762"/>
                <a:gd name="T24" fmla="*/ 970 w 5216"/>
                <a:gd name="T25" fmla="*/ 4 h 762"/>
                <a:gd name="T26" fmla="*/ 644 w 5216"/>
                <a:gd name="T27" fmla="*/ 0 h 762"/>
                <a:gd name="T28" fmla="*/ 358 w 5216"/>
                <a:gd name="T29" fmla="*/ 10 h 762"/>
                <a:gd name="T30" fmla="*/ 110 w 5216"/>
                <a:gd name="T31" fmla="*/ 32 h 762"/>
                <a:gd name="T32" fmla="*/ 0 w 5216"/>
                <a:gd name="T33" fmla="*/ 48 h 762"/>
                <a:gd name="T34" fmla="*/ 314 w 5216"/>
                <a:gd name="T35" fmla="*/ 86 h 762"/>
                <a:gd name="T36" fmla="*/ 652 w 5216"/>
                <a:gd name="T37" fmla="*/ 140 h 762"/>
                <a:gd name="T38" fmla="*/ 1014 w 5216"/>
                <a:gd name="T39" fmla="*/ 210 h 762"/>
                <a:gd name="T40" fmla="*/ 1402 w 5216"/>
                <a:gd name="T41" fmla="*/ 296 h 762"/>
                <a:gd name="T42" fmla="*/ 1756 w 5216"/>
                <a:gd name="T43" fmla="*/ 378 h 762"/>
                <a:gd name="T44" fmla="*/ 2408 w 5216"/>
                <a:gd name="T45" fmla="*/ 516 h 762"/>
                <a:gd name="T46" fmla="*/ 2708 w 5216"/>
                <a:gd name="T47" fmla="*/ 572 h 762"/>
                <a:gd name="T48" fmla="*/ 2992 w 5216"/>
                <a:gd name="T49" fmla="*/ 620 h 762"/>
                <a:gd name="T50" fmla="*/ 3260 w 5216"/>
                <a:gd name="T51" fmla="*/ 662 h 762"/>
                <a:gd name="T52" fmla="*/ 3512 w 5216"/>
                <a:gd name="T53" fmla="*/ 694 h 762"/>
                <a:gd name="T54" fmla="*/ 3750 w 5216"/>
                <a:gd name="T55" fmla="*/ 722 h 762"/>
                <a:gd name="T56" fmla="*/ 3974 w 5216"/>
                <a:gd name="T57" fmla="*/ 740 h 762"/>
                <a:gd name="T58" fmla="*/ 4184 w 5216"/>
                <a:gd name="T59" fmla="*/ 754 h 762"/>
                <a:gd name="T60" fmla="*/ 4384 w 5216"/>
                <a:gd name="T61" fmla="*/ 762 h 762"/>
                <a:gd name="T62" fmla="*/ 4570 w 5216"/>
                <a:gd name="T63" fmla="*/ 762 h 762"/>
                <a:gd name="T64" fmla="*/ 4746 w 5216"/>
                <a:gd name="T65" fmla="*/ 758 h 762"/>
                <a:gd name="T66" fmla="*/ 4912 w 5216"/>
                <a:gd name="T67" fmla="*/ 748 h 762"/>
                <a:gd name="T68" fmla="*/ 5068 w 5216"/>
                <a:gd name="T69" fmla="*/ 732 h 762"/>
                <a:gd name="T70" fmla="*/ 5216 w 5216"/>
                <a:gd name="T71" fmla="*/ 714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8" name="Freeform 22"/>
            <p:cNvSpPr>
              <a:spLocks/>
            </p:cNvSpPr>
            <p:nvPr/>
          </p:nvSpPr>
          <p:spPr bwMode="hidden">
            <a:xfrm>
              <a:off x="3175" y="4335463"/>
              <a:ext cx="8166100" cy="1101725"/>
            </a:xfrm>
            <a:custGeom>
              <a:avLst/>
              <a:gdLst>
                <a:gd name="T0" fmla="*/ 0 w 5144"/>
                <a:gd name="T1" fmla="*/ 70 h 694"/>
                <a:gd name="T2" fmla="*/ 0 w 5144"/>
                <a:gd name="T3" fmla="*/ 70 h 694"/>
                <a:gd name="T4" fmla="*/ 18 w 5144"/>
                <a:gd name="T5" fmla="*/ 66 h 694"/>
                <a:gd name="T6" fmla="*/ 72 w 5144"/>
                <a:gd name="T7" fmla="*/ 56 h 694"/>
                <a:gd name="T8" fmla="*/ 164 w 5144"/>
                <a:gd name="T9" fmla="*/ 42 h 694"/>
                <a:gd name="T10" fmla="*/ 224 w 5144"/>
                <a:gd name="T11" fmla="*/ 34 h 694"/>
                <a:gd name="T12" fmla="*/ 294 w 5144"/>
                <a:gd name="T13" fmla="*/ 26 h 694"/>
                <a:gd name="T14" fmla="*/ 372 w 5144"/>
                <a:gd name="T15" fmla="*/ 20 h 694"/>
                <a:gd name="T16" fmla="*/ 462 w 5144"/>
                <a:gd name="T17" fmla="*/ 14 h 694"/>
                <a:gd name="T18" fmla="*/ 560 w 5144"/>
                <a:gd name="T19" fmla="*/ 8 h 694"/>
                <a:gd name="T20" fmla="*/ 670 w 5144"/>
                <a:gd name="T21" fmla="*/ 4 h 694"/>
                <a:gd name="T22" fmla="*/ 790 w 5144"/>
                <a:gd name="T23" fmla="*/ 2 h 694"/>
                <a:gd name="T24" fmla="*/ 920 w 5144"/>
                <a:gd name="T25" fmla="*/ 0 h 694"/>
                <a:gd name="T26" fmla="*/ 1060 w 5144"/>
                <a:gd name="T27" fmla="*/ 2 h 694"/>
                <a:gd name="T28" fmla="*/ 1210 w 5144"/>
                <a:gd name="T29" fmla="*/ 6 h 694"/>
                <a:gd name="T30" fmla="*/ 1372 w 5144"/>
                <a:gd name="T31" fmla="*/ 14 h 694"/>
                <a:gd name="T32" fmla="*/ 1544 w 5144"/>
                <a:gd name="T33" fmla="*/ 24 h 694"/>
                <a:gd name="T34" fmla="*/ 1726 w 5144"/>
                <a:gd name="T35" fmla="*/ 40 h 694"/>
                <a:gd name="T36" fmla="*/ 1920 w 5144"/>
                <a:gd name="T37" fmla="*/ 58 h 694"/>
                <a:gd name="T38" fmla="*/ 2126 w 5144"/>
                <a:gd name="T39" fmla="*/ 80 h 694"/>
                <a:gd name="T40" fmla="*/ 2342 w 5144"/>
                <a:gd name="T41" fmla="*/ 106 h 694"/>
                <a:gd name="T42" fmla="*/ 2570 w 5144"/>
                <a:gd name="T43" fmla="*/ 138 h 694"/>
                <a:gd name="T44" fmla="*/ 2808 w 5144"/>
                <a:gd name="T45" fmla="*/ 174 h 694"/>
                <a:gd name="T46" fmla="*/ 3058 w 5144"/>
                <a:gd name="T47" fmla="*/ 216 h 694"/>
                <a:gd name="T48" fmla="*/ 3320 w 5144"/>
                <a:gd name="T49" fmla="*/ 266 h 694"/>
                <a:gd name="T50" fmla="*/ 3594 w 5144"/>
                <a:gd name="T51" fmla="*/ 320 h 694"/>
                <a:gd name="T52" fmla="*/ 3880 w 5144"/>
                <a:gd name="T53" fmla="*/ 380 h 694"/>
                <a:gd name="T54" fmla="*/ 4178 w 5144"/>
                <a:gd name="T55" fmla="*/ 448 h 694"/>
                <a:gd name="T56" fmla="*/ 4488 w 5144"/>
                <a:gd name="T57" fmla="*/ 522 h 694"/>
                <a:gd name="T58" fmla="*/ 4810 w 5144"/>
                <a:gd name="T59" fmla="*/ 604 h 694"/>
                <a:gd name="T60" fmla="*/ 5144 w 5144"/>
                <a:gd name="T61" fmla="*/ 694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9" name="Freeform 26"/>
            <p:cNvSpPr>
              <a:spLocks/>
            </p:cNvSpPr>
            <p:nvPr/>
          </p:nvSpPr>
          <p:spPr bwMode="hidden">
            <a:xfrm>
              <a:off x="4156075" y="4316413"/>
              <a:ext cx="4940300" cy="927100"/>
            </a:xfrm>
            <a:custGeom>
              <a:avLst/>
              <a:gdLst>
                <a:gd name="T0" fmla="*/ 0 w 3112"/>
                <a:gd name="T1" fmla="*/ 584 h 584"/>
                <a:gd name="T2" fmla="*/ 0 w 3112"/>
                <a:gd name="T3" fmla="*/ 584 h 584"/>
                <a:gd name="T4" fmla="*/ 90 w 3112"/>
                <a:gd name="T5" fmla="*/ 560 h 584"/>
                <a:gd name="T6" fmla="*/ 336 w 3112"/>
                <a:gd name="T7" fmla="*/ 498 h 584"/>
                <a:gd name="T8" fmla="*/ 506 w 3112"/>
                <a:gd name="T9" fmla="*/ 456 h 584"/>
                <a:gd name="T10" fmla="*/ 702 w 3112"/>
                <a:gd name="T11" fmla="*/ 410 h 584"/>
                <a:gd name="T12" fmla="*/ 920 w 3112"/>
                <a:gd name="T13" fmla="*/ 360 h 584"/>
                <a:gd name="T14" fmla="*/ 1154 w 3112"/>
                <a:gd name="T15" fmla="*/ 306 h 584"/>
                <a:gd name="T16" fmla="*/ 1402 w 3112"/>
                <a:gd name="T17" fmla="*/ 254 h 584"/>
                <a:gd name="T18" fmla="*/ 1656 w 3112"/>
                <a:gd name="T19" fmla="*/ 202 h 584"/>
                <a:gd name="T20" fmla="*/ 1916 w 3112"/>
                <a:gd name="T21" fmla="*/ 154 h 584"/>
                <a:gd name="T22" fmla="*/ 2174 w 3112"/>
                <a:gd name="T23" fmla="*/ 108 h 584"/>
                <a:gd name="T24" fmla="*/ 2302 w 3112"/>
                <a:gd name="T25" fmla="*/ 88 h 584"/>
                <a:gd name="T26" fmla="*/ 2426 w 3112"/>
                <a:gd name="T27" fmla="*/ 68 h 584"/>
                <a:gd name="T28" fmla="*/ 2550 w 3112"/>
                <a:gd name="T29" fmla="*/ 52 h 584"/>
                <a:gd name="T30" fmla="*/ 2670 w 3112"/>
                <a:gd name="T31" fmla="*/ 36 h 584"/>
                <a:gd name="T32" fmla="*/ 2788 w 3112"/>
                <a:gd name="T33" fmla="*/ 24 h 584"/>
                <a:gd name="T34" fmla="*/ 2900 w 3112"/>
                <a:gd name="T35" fmla="*/ 14 h 584"/>
                <a:gd name="T36" fmla="*/ 3008 w 3112"/>
                <a:gd name="T37" fmla="*/ 6 h 584"/>
                <a:gd name="T38" fmla="*/ 3112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useBgFill="1">
          <p:nvSpPr>
            <p:cNvPr id="10" name="Freeform 25"/>
            <p:cNvSpPr>
              <a:spLocks/>
            </p:cNvSpPr>
            <p:nvPr/>
          </p:nvSpPr>
          <p:spPr bwMode="hidden">
            <a:xfrm>
              <a:off x="-3905250" y="4294188"/>
              <a:ext cx="13011150" cy="1892300"/>
            </a:xfrm>
            <a:custGeom>
              <a:avLst/>
              <a:gdLst>
                <a:gd name="T0" fmla="*/ 8192 w 8196"/>
                <a:gd name="T1" fmla="*/ 512 h 1192"/>
                <a:gd name="T2" fmla="*/ 8040 w 8196"/>
                <a:gd name="T3" fmla="*/ 570 h 1192"/>
                <a:gd name="T4" fmla="*/ 7878 w 8196"/>
                <a:gd name="T5" fmla="*/ 620 h 1192"/>
                <a:gd name="T6" fmla="*/ 7706 w 8196"/>
                <a:gd name="T7" fmla="*/ 666 h 1192"/>
                <a:gd name="T8" fmla="*/ 7522 w 8196"/>
                <a:gd name="T9" fmla="*/ 702 h 1192"/>
                <a:gd name="T10" fmla="*/ 7322 w 8196"/>
                <a:gd name="T11" fmla="*/ 730 h 1192"/>
                <a:gd name="T12" fmla="*/ 7106 w 8196"/>
                <a:gd name="T13" fmla="*/ 750 h 1192"/>
                <a:gd name="T14" fmla="*/ 6872 w 8196"/>
                <a:gd name="T15" fmla="*/ 762 h 1192"/>
                <a:gd name="T16" fmla="*/ 6618 w 8196"/>
                <a:gd name="T17" fmla="*/ 760 h 1192"/>
                <a:gd name="T18" fmla="*/ 6342 w 8196"/>
                <a:gd name="T19" fmla="*/ 750 h 1192"/>
                <a:gd name="T20" fmla="*/ 6042 w 8196"/>
                <a:gd name="T21" fmla="*/ 726 h 1192"/>
                <a:gd name="T22" fmla="*/ 5716 w 8196"/>
                <a:gd name="T23" fmla="*/ 690 h 1192"/>
                <a:gd name="T24" fmla="*/ 5364 w 8196"/>
                <a:gd name="T25" fmla="*/ 642 h 1192"/>
                <a:gd name="T26" fmla="*/ 4982 w 8196"/>
                <a:gd name="T27" fmla="*/ 578 h 1192"/>
                <a:gd name="T28" fmla="*/ 4568 w 8196"/>
                <a:gd name="T29" fmla="*/ 500 h 1192"/>
                <a:gd name="T30" fmla="*/ 4122 w 8196"/>
                <a:gd name="T31" fmla="*/ 406 h 1192"/>
                <a:gd name="T32" fmla="*/ 3640 w 8196"/>
                <a:gd name="T33" fmla="*/ 296 h 1192"/>
                <a:gd name="T34" fmla="*/ 3396 w 8196"/>
                <a:gd name="T35" fmla="*/ 240 h 1192"/>
                <a:gd name="T36" fmla="*/ 2934 w 8196"/>
                <a:gd name="T37" fmla="*/ 148 h 1192"/>
                <a:gd name="T38" fmla="*/ 2512 w 8196"/>
                <a:gd name="T39" fmla="*/ 82 h 1192"/>
                <a:gd name="T40" fmla="*/ 2126 w 8196"/>
                <a:gd name="T41" fmla="*/ 36 h 1192"/>
                <a:gd name="T42" fmla="*/ 1776 w 8196"/>
                <a:gd name="T43" fmla="*/ 10 h 1192"/>
                <a:gd name="T44" fmla="*/ 1462 w 8196"/>
                <a:gd name="T45" fmla="*/ 0 h 1192"/>
                <a:gd name="T46" fmla="*/ 1182 w 8196"/>
                <a:gd name="T47" fmla="*/ 4 h 1192"/>
                <a:gd name="T48" fmla="*/ 934 w 8196"/>
                <a:gd name="T49" fmla="*/ 20 h 1192"/>
                <a:gd name="T50" fmla="*/ 716 w 8196"/>
                <a:gd name="T51" fmla="*/ 44 h 1192"/>
                <a:gd name="T52" fmla="*/ 530 w 8196"/>
                <a:gd name="T53" fmla="*/ 74 h 1192"/>
                <a:gd name="T54" fmla="*/ 374 w 8196"/>
                <a:gd name="T55" fmla="*/ 108 h 1192"/>
                <a:gd name="T56" fmla="*/ 248 w 8196"/>
                <a:gd name="T57" fmla="*/ 144 h 1192"/>
                <a:gd name="T58" fmla="*/ 148 w 8196"/>
                <a:gd name="T59" fmla="*/ 176 h 1192"/>
                <a:gd name="T60" fmla="*/ 48 w 8196"/>
                <a:gd name="T61" fmla="*/ 216 h 1192"/>
                <a:gd name="T62" fmla="*/ 0 w 8196"/>
                <a:gd name="T63" fmla="*/ 240 h 1192"/>
                <a:gd name="T64" fmla="*/ 8192 w 8196"/>
                <a:gd name="T65" fmla="*/ 1192 h 1192"/>
                <a:gd name="T66" fmla="*/ 8196 w 8196"/>
                <a:gd name="T67" fmla="*/ 1186 h 1192"/>
                <a:gd name="T68" fmla="*/ 8196 w 8196"/>
                <a:gd name="T69" fmla="*/ 510 h 1192"/>
                <a:gd name="T70" fmla="*/ 8192 w 8196"/>
                <a:gd name="T71" fmla="*/ 512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Date Placeholder 3"/>
          <p:cNvSpPr>
            <a:spLocks noGrp="1"/>
          </p:cNvSpPr>
          <p:nvPr>
            <p:ph type="dt" sz="half" idx="10"/>
          </p:nvPr>
        </p:nvSpPr>
        <p:spPr/>
        <p:txBody>
          <a:bodyPr/>
          <a:lstStyle>
            <a:lvl1pPr>
              <a:defRPr/>
            </a:lvl1pPr>
          </a:lstStyle>
          <a:p>
            <a:pPr>
              <a:defRPr/>
            </a:pPr>
            <a:fld id="{66D629EC-0EC8-4F1F-B9A6-C0B7B6908DAD}" type="datetimeFigureOut">
              <a:rPr lang="en-US"/>
              <a:pPr>
                <a:defRPr/>
              </a:pPr>
              <a:t>2/10/2014</a:t>
            </a:fld>
            <a:endParaRPr lang="en-US"/>
          </a:p>
        </p:txBody>
      </p:sp>
      <p:sp>
        <p:nvSpPr>
          <p:cNvPr id="12" name="Footer Placeholder 4"/>
          <p:cNvSpPr>
            <a:spLocks noGrp="1"/>
          </p:cNvSpPr>
          <p:nvPr>
            <p:ph type="ftr" sz="quarter" idx="11"/>
          </p:nvPr>
        </p:nvSpPr>
        <p:spPr/>
        <p:txBody>
          <a:bodyPr/>
          <a:lstStyle>
            <a:lvl1pPr>
              <a:defRPr/>
            </a:lvl1pPr>
          </a:lstStyle>
          <a:p>
            <a:pPr>
              <a:defRPr/>
            </a:pPr>
            <a:endParaRPr lang="en-US"/>
          </a:p>
        </p:txBody>
      </p:sp>
      <p:sp>
        <p:nvSpPr>
          <p:cNvPr id="13" name="Slide Number Placeholder 5"/>
          <p:cNvSpPr>
            <a:spLocks noGrp="1"/>
          </p:cNvSpPr>
          <p:nvPr>
            <p:ph type="sldNum" sz="quarter" idx="12"/>
          </p:nvPr>
        </p:nvSpPr>
        <p:spPr/>
        <p:txBody>
          <a:bodyPr/>
          <a:lstStyle>
            <a:lvl1pPr>
              <a:defRPr/>
            </a:lvl1pPr>
          </a:lstStyle>
          <a:p>
            <a:pPr>
              <a:defRPr/>
            </a:pPr>
            <a:fld id="{79BE9DB4-4FA7-4864-ABA3-5FF5D7D8F670}" type="slidenum">
              <a:rPr lang="en-US"/>
              <a:pPr>
                <a:defRPr/>
              </a:pPr>
              <a:t>‹#›</a:t>
            </a:fld>
            <a:endParaRPr lang="en-US"/>
          </a:p>
        </p:txBody>
      </p:sp>
    </p:spTree>
    <p:extLst>
      <p:ext uri="{BB962C8B-B14F-4D97-AF65-F5344CB8AC3E}">
        <p14:creationId xmlns:p14="http://schemas.microsoft.com/office/powerpoint/2010/main" xmlns="" val="2949268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
        <p:nvSpPr>
          <p:cNvPr id="4" name="Date Placeholder 3"/>
          <p:cNvSpPr>
            <a:spLocks noGrp="1"/>
          </p:cNvSpPr>
          <p:nvPr>
            <p:ph type="dt" sz="half" idx="10"/>
          </p:nvPr>
        </p:nvSpPr>
        <p:spPr/>
        <p:txBody>
          <a:bodyPr/>
          <a:lstStyle>
            <a:lvl1pPr>
              <a:defRPr/>
            </a:lvl1pPr>
          </a:lstStyle>
          <a:p>
            <a:pPr>
              <a:defRPr/>
            </a:pPr>
            <a:fld id="{20402ECE-8AD1-4866-AF23-4467382487BC}" type="datetimeFigureOut">
              <a:rPr lang="en-US"/>
              <a:pPr>
                <a:defRPr/>
              </a:pPr>
              <a:t>2/10/2014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1ACF728-81D8-4563-B794-891BCFD2F142}" type="slidenum">
              <a:rPr lang="en-US"/>
              <a:pPr>
                <a:defRPr/>
              </a:pPr>
              <a:t>‹#›</a:t>
            </a:fld>
            <a:endParaRPr lang="en-US"/>
          </a:p>
        </p:txBody>
      </p:sp>
    </p:spTree>
    <p:extLst>
      <p:ext uri="{BB962C8B-B14F-4D97-AF65-F5344CB8AC3E}">
        <p14:creationId xmlns:p14="http://schemas.microsoft.com/office/powerpoint/2010/main" xmlns="" val="7009292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ounded Rectangle 3"/>
          <p:cNvSpPr/>
          <p:nvPr/>
        </p:nvSpPr>
        <p:spPr>
          <a:xfrm>
            <a:off x="228600" y="228600"/>
            <a:ext cx="8696325" cy="473710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Freeform 14"/>
          <p:cNvSpPr>
            <a:spLocks/>
          </p:cNvSpPr>
          <p:nvPr/>
        </p:nvSpPr>
        <p:spPr bwMode="hidden">
          <a:xfrm>
            <a:off x="6046788" y="4203700"/>
            <a:ext cx="2876550" cy="714375"/>
          </a:xfrm>
          <a:custGeom>
            <a:avLst/>
            <a:gdLst>
              <a:gd name="T0" fmla="*/ 2700 w 2706"/>
              <a:gd name="T1" fmla="*/ 0 h 640"/>
              <a:gd name="T2" fmla="*/ 2700 w 2706"/>
              <a:gd name="T3" fmla="*/ 0 h 640"/>
              <a:gd name="T4" fmla="*/ 2586 w 2706"/>
              <a:gd name="T5" fmla="*/ 18 h 640"/>
              <a:gd name="T6" fmla="*/ 2470 w 2706"/>
              <a:gd name="T7" fmla="*/ 38 h 640"/>
              <a:gd name="T8" fmla="*/ 2352 w 2706"/>
              <a:gd name="T9" fmla="*/ 60 h 640"/>
              <a:gd name="T10" fmla="*/ 2230 w 2706"/>
              <a:gd name="T11" fmla="*/ 82 h 640"/>
              <a:gd name="T12" fmla="*/ 2106 w 2706"/>
              <a:gd name="T13" fmla="*/ 108 h 640"/>
              <a:gd name="T14" fmla="*/ 1978 w 2706"/>
              <a:gd name="T15" fmla="*/ 134 h 640"/>
              <a:gd name="T16" fmla="*/ 1848 w 2706"/>
              <a:gd name="T17" fmla="*/ 164 h 640"/>
              <a:gd name="T18" fmla="*/ 1714 w 2706"/>
              <a:gd name="T19" fmla="*/ 194 h 640"/>
              <a:gd name="T20" fmla="*/ 1714 w 2706"/>
              <a:gd name="T21" fmla="*/ 194 h 640"/>
              <a:gd name="T22" fmla="*/ 1472 w 2706"/>
              <a:gd name="T23" fmla="*/ 252 h 640"/>
              <a:gd name="T24" fmla="*/ 1236 w 2706"/>
              <a:gd name="T25" fmla="*/ 304 h 640"/>
              <a:gd name="T26" fmla="*/ 1010 w 2706"/>
              <a:gd name="T27" fmla="*/ 352 h 640"/>
              <a:gd name="T28" fmla="*/ 792 w 2706"/>
              <a:gd name="T29" fmla="*/ 398 h 640"/>
              <a:gd name="T30" fmla="*/ 584 w 2706"/>
              <a:gd name="T31" fmla="*/ 438 h 640"/>
              <a:gd name="T32" fmla="*/ 382 w 2706"/>
              <a:gd name="T33" fmla="*/ 474 h 640"/>
              <a:gd name="T34" fmla="*/ 188 w 2706"/>
              <a:gd name="T35" fmla="*/ 508 h 640"/>
              <a:gd name="T36" fmla="*/ 0 w 2706"/>
              <a:gd name="T37" fmla="*/ 538 h 640"/>
              <a:gd name="T38" fmla="*/ 0 w 2706"/>
              <a:gd name="T39" fmla="*/ 538 h 640"/>
              <a:gd name="T40" fmla="*/ 130 w 2706"/>
              <a:gd name="T41" fmla="*/ 556 h 640"/>
              <a:gd name="T42" fmla="*/ 254 w 2706"/>
              <a:gd name="T43" fmla="*/ 572 h 640"/>
              <a:gd name="T44" fmla="*/ 374 w 2706"/>
              <a:gd name="T45" fmla="*/ 586 h 640"/>
              <a:gd name="T46" fmla="*/ 492 w 2706"/>
              <a:gd name="T47" fmla="*/ 598 h 640"/>
              <a:gd name="T48" fmla="*/ 606 w 2706"/>
              <a:gd name="T49" fmla="*/ 610 h 640"/>
              <a:gd name="T50" fmla="*/ 716 w 2706"/>
              <a:gd name="T51" fmla="*/ 618 h 640"/>
              <a:gd name="T52" fmla="*/ 822 w 2706"/>
              <a:gd name="T53" fmla="*/ 626 h 640"/>
              <a:gd name="T54" fmla="*/ 926 w 2706"/>
              <a:gd name="T55" fmla="*/ 632 h 640"/>
              <a:gd name="T56" fmla="*/ 1028 w 2706"/>
              <a:gd name="T57" fmla="*/ 636 h 640"/>
              <a:gd name="T58" fmla="*/ 1126 w 2706"/>
              <a:gd name="T59" fmla="*/ 638 h 640"/>
              <a:gd name="T60" fmla="*/ 1220 w 2706"/>
              <a:gd name="T61" fmla="*/ 640 h 640"/>
              <a:gd name="T62" fmla="*/ 1312 w 2706"/>
              <a:gd name="T63" fmla="*/ 640 h 640"/>
              <a:gd name="T64" fmla="*/ 1402 w 2706"/>
              <a:gd name="T65" fmla="*/ 638 h 640"/>
              <a:gd name="T66" fmla="*/ 1490 w 2706"/>
              <a:gd name="T67" fmla="*/ 636 h 640"/>
              <a:gd name="T68" fmla="*/ 1574 w 2706"/>
              <a:gd name="T69" fmla="*/ 632 h 640"/>
              <a:gd name="T70" fmla="*/ 1656 w 2706"/>
              <a:gd name="T71" fmla="*/ 626 h 640"/>
              <a:gd name="T72" fmla="*/ 1734 w 2706"/>
              <a:gd name="T73" fmla="*/ 620 h 640"/>
              <a:gd name="T74" fmla="*/ 1812 w 2706"/>
              <a:gd name="T75" fmla="*/ 612 h 640"/>
              <a:gd name="T76" fmla="*/ 1886 w 2706"/>
              <a:gd name="T77" fmla="*/ 602 h 640"/>
              <a:gd name="T78" fmla="*/ 1960 w 2706"/>
              <a:gd name="T79" fmla="*/ 592 h 640"/>
              <a:gd name="T80" fmla="*/ 2030 w 2706"/>
              <a:gd name="T81" fmla="*/ 580 h 640"/>
              <a:gd name="T82" fmla="*/ 2100 w 2706"/>
              <a:gd name="T83" fmla="*/ 568 h 640"/>
              <a:gd name="T84" fmla="*/ 2166 w 2706"/>
              <a:gd name="T85" fmla="*/ 554 h 640"/>
              <a:gd name="T86" fmla="*/ 2232 w 2706"/>
              <a:gd name="T87" fmla="*/ 540 h 640"/>
              <a:gd name="T88" fmla="*/ 2296 w 2706"/>
              <a:gd name="T89" fmla="*/ 524 h 640"/>
              <a:gd name="T90" fmla="*/ 2358 w 2706"/>
              <a:gd name="T91" fmla="*/ 508 h 640"/>
              <a:gd name="T92" fmla="*/ 2418 w 2706"/>
              <a:gd name="T93" fmla="*/ 490 h 640"/>
              <a:gd name="T94" fmla="*/ 2478 w 2706"/>
              <a:gd name="T95" fmla="*/ 472 h 640"/>
              <a:gd name="T96" fmla="*/ 2592 w 2706"/>
              <a:gd name="T97" fmla="*/ 432 h 640"/>
              <a:gd name="T98" fmla="*/ 2702 w 2706"/>
              <a:gd name="T99" fmla="*/ 390 h 640"/>
              <a:gd name="T100" fmla="*/ 2702 w 2706"/>
              <a:gd name="T101" fmla="*/ 390 h 640"/>
              <a:gd name="T102" fmla="*/ 2706 w 2706"/>
              <a:gd name="T103" fmla="*/ 388 h 640"/>
              <a:gd name="T104" fmla="*/ 2706 w 2706"/>
              <a:gd name="T105" fmla="*/ 388 h 640"/>
              <a:gd name="T106" fmla="*/ 2706 w 2706"/>
              <a:gd name="T107" fmla="*/ 0 h 640"/>
              <a:gd name="T108" fmla="*/ 2706 w 2706"/>
              <a:gd name="T109" fmla="*/ 0 h 640"/>
              <a:gd name="T110" fmla="*/ 2700 w 2706"/>
              <a:gd name="T111" fmla="*/ 0 h 640"/>
              <a:gd name="T112" fmla="*/ 2700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6" name="Freeform 18"/>
          <p:cNvSpPr>
            <a:spLocks/>
          </p:cNvSpPr>
          <p:nvPr/>
        </p:nvSpPr>
        <p:spPr bwMode="hidden">
          <a:xfrm>
            <a:off x="2619375" y="4075113"/>
            <a:ext cx="5545138" cy="850900"/>
          </a:xfrm>
          <a:custGeom>
            <a:avLst/>
            <a:gdLst>
              <a:gd name="T0" fmla="*/ 5216 w 5216"/>
              <a:gd name="T1" fmla="*/ 714 h 762"/>
              <a:gd name="T2" fmla="*/ 4984 w 5216"/>
              <a:gd name="T3" fmla="*/ 686 h 762"/>
              <a:gd name="T4" fmla="*/ 4478 w 5216"/>
              <a:gd name="T5" fmla="*/ 610 h 762"/>
              <a:gd name="T6" fmla="*/ 3914 w 5216"/>
              <a:gd name="T7" fmla="*/ 508 h 762"/>
              <a:gd name="T8" fmla="*/ 3286 w 5216"/>
              <a:gd name="T9" fmla="*/ 374 h 762"/>
              <a:gd name="T10" fmla="*/ 2946 w 5216"/>
              <a:gd name="T11" fmla="*/ 296 h 762"/>
              <a:gd name="T12" fmla="*/ 2682 w 5216"/>
              <a:gd name="T13" fmla="*/ 236 h 762"/>
              <a:gd name="T14" fmla="*/ 2430 w 5216"/>
              <a:gd name="T15" fmla="*/ 184 h 762"/>
              <a:gd name="T16" fmla="*/ 2190 w 5216"/>
              <a:gd name="T17" fmla="*/ 140 h 762"/>
              <a:gd name="T18" fmla="*/ 1960 w 5216"/>
              <a:gd name="T19" fmla="*/ 102 h 762"/>
              <a:gd name="T20" fmla="*/ 1740 w 5216"/>
              <a:gd name="T21" fmla="*/ 72 h 762"/>
              <a:gd name="T22" fmla="*/ 1334 w 5216"/>
              <a:gd name="T23" fmla="*/ 28 h 762"/>
              <a:gd name="T24" fmla="*/ 970 w 5216"/>
              <a:gd name="T25" fmla="*/ 4 h 762"/>
              <a:gd name="T26" fmla="*/ 644 w 5216"/>
              <a:gd name="T27" fmla="*/ 0 h 762"/>
              <a:gd name="T28" fmla="*/ 358 w 5216"/>
              <a:gd name="T29" fmla="*/ 10 h 762"/>
              <a:gd name="T30" fmla="*/ 110 w 5216"/>
              <a:gd name="T31" fmla="*/ 32 h 762"/>
              <a:gd name="T32" fmla="*/ 0 w 5216"/>
              <a:gd name="T33" fmla="*/ 48 h 762"/>
              <a:gd name="T34" fmla="*/ 314 w 5216"/>
              <a:gd name="T35" fmla="*/ 86 h 762"/>
              <a:gd name="T36" fmla="*/ 652 w 5216"/>
              <a:gd name="T37" fmla="*/ 140 h 762"/>
              <a:gd name="T38" fmla="*/ 1014 w 5216"/>
              <a:gd name="T39" fmla="*/ 210 h 762"/>
              <a:gd name="T40" fmla="*/ 1402 w 5216"/>
              <a:gd name="T41" fmla="*/ 296 h 762"/>
              <a:gd name="T42" fmla="*/ 1756 w 5216"/>
              <a:gd name="T43" fmla="*/ 378 h 762"/>
              <a:gd name="T44" fmla="*/ 2408 w 5216"/>
              <a:gd name="T45" fmla="*/ 516 h 762"/>
              <a:gd name="T46" fmla="*/ 2708 w 5216"/>
              <a:gd name="T47" fmla="*/ 572 h 762"/>
              <a:gd name="T48" fmla="*/ 2992 w 5216"/>
              <a:gd name="T49" fmla="*/ 620 h 762"/>
              <a:gd name="T50" fmla="*/ 3260 w 5216"/>
              <a:gd name="T51" fmla="*/ 662 h 762"/>
              <a:gd name="T52" fmla="*/ 3512 w 5216"/>
              <a:gd name="T53" fmla="*/ 694 h 762"/>
              <a:gd name="T54" fmla="*/ 3750 w 5216"/>
              <a:gd name="T55" fmla="*/ 722 h 762"/>
              <a:gd name="T56" fmla="*/ 3974 w 5216"/>
              <a:gd name="T57" fmla="*/ 740 h 762"/>
              <a:gd name="T58" fmla="*/ 4184 w 5216"/>
              <a:gd name="T59" fmla="*/ 754 h 762"/>
              <a:gd name="T60" fmla="*/ 4384 w 5216"/>
              <a:gd name="T61" fmla="*/ 762 h 762"/>
              <a:gd name="T62" fmla="*/ 4570 w 5216"/>
              <a:gd name="T63" fmla="*/ 762 h 762"/>
              <a:gd name="T64" fmla="*/ 4746 w 5216"/>
              <a:gd name="T65" fmla="*/ 758 h 762"/>
              <a:gd name="T66" fmla="*/ 4912 w 5216"/>
              <a:gd name="T67" fmla="*/ 748 h 762"/>
              <a:gd name="T68" fmla="*/ 5068 w 5216"/>
              <a:gd name="T69" fmla="*/ 732 h 762"/>
              <a:gd name="T70" fmla="*/ 5216 w 5216"/>
              <a:gd name="T71" fmla="*/ 714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7" name="Freeform 22"/>
          <p:cNvSpPr>
            <a:spLocks/>
          </p:cNvSpPr>
          <p:nvPr/>
        </p:nvSpPr>
        <p:spPr bwMode="hidden">
          <a:xfrm>
            <a:off x="2828925" y="4087813"/>
            <a:ext cx="5467350" cy="774700"/>
          </a:xfrm>
          <a:custGeom>
            <a:avLst/>
            <a:gdLst>
              <a:gd name="T0" fmla="*/ 0 w 5144"/>
              <a:gd name="T1" fmla="*/ 70 h 694"/>
              <a:gd name="T2" fmla="*/ 0 w 5144"/>
              <a:gd name="T3" fmla="*/ 70 h 694"/>
              <a:gd name="T4" fmla="*/ 18 w 5144"/>
              <a:gd name="T5" fmla="*/ 66 h 694"/>
              <a:gd name="T6" fmla="*/ 72 w 5144"/>
              <a:gd name="T7" fmla="*/ 56 h 694"/>
              <a:gd name="T8" fmla="*/ 164 w 5144"/>
              <a:gd name="T9" fmla="*/ 42 h 694"/>
              <a:gd name="T10" fmla="*/ 224 w 5144"/>
              <a:gd name="T11" fmla="*/ 34 h 694"/>
              <a:gd name="T12" fmla="*/ 294 w 5144"/>
              <a:gd name="T13" fmla="*/ 26 h 694"/>
              <a:gd name="T14" fmla="*/ 372 w 5144"/>
              <a:gd name="T15" fmla="*/ 20 h 694"/>
              <a:gd name="T16" fmla="*/ 462 w 5144"/>
              <a:gd name="T17" fmla="*/ 14 h 694"/>
              <a:gd name="T18" fmla="*/ 560 w 5144"/>
              <a:gd name="T19" fmla="*/ 8 h 694"/>
              <a:gd name="T20" fmla="*/ 670 w 5144"/>
              <a:gd name="T21" fmla="*/ 4 h 694"/>
              <a:gd name="T22" fmla="*/ 790 w 5144"/>
              <a:gd name="T23" fmla="*/ 2 h 694"/>
              <a:gd name="T24" fmla="*/ 920 w 5144"/>
              <a:gd name="T25" fmla="*/ 0 h 694"/>
              <a:gd name="T26" fmla="*/ 1060 w 5144"/>
              <a:gd name="T27" fmla="*/ 2 h 694"/>
              <a:gd name="T28" fmla="*/ 1210 w 5144"/>
              <a:gd name="T29" fmla="*/ 6 h 694"/>
              <a:gd name="T30" fmla="*/ 1372 w 5144"/>
              <a:gd name="T31" fmla="*/ 14 h 694"/>
              <a:gd name="T32" fmla="*/ 1544 w 5144"/>
              <a:gd name="T33" fmla="*/ 24 h 694"/>
              <a:gd name="T34" fmla="*/ 1726 w 5144"/>
              <a:gd name="T35" fmla="*/ 40 h 694"/>
              <a:gd name="T36" fmla="*/ 1920 w 5144"/>
              <a:gd name="T37" fmla="*/ 58 h 694"/>
              <a:gd name="T38" fmla="*/ 2126 w 5144"/>
              <a:gd name="T39" fmla="*/ 80 h 694"/>
              <a:gd name="T40" fmla="*/ 2342 w 5144"/>
              <a:gd name="T41" fmla="*/ 106 h 694"/>
              <a:gd name="T42" fmla="*/ 2570 w 5144"/>
              <a:gd name="T43" fmla="*/ 138 h 694"/>
              <a:gd name="T44" fmla="*/ 2808 w 5144"/>
              <a:gd name="T45" fmla="*/ 174 h 694"/>
              <a:gd name="T46" fmla="*/ 3058 w 5144"/>
              <a:gd name="T47" fmla="*/ 216 h 694"/>
              <a:gd name="T48" fmla="*/ 3320 w 5144"/>
              <a:gd name="T49" fmla="*/ 266 h 694"/>
              <a:gd name="T50" fmla="*/ 3594 w 5144"/>
              <a:gd name="T51" fmla="*/ 320 h 694"/>
              <a:gd name="T52" fmla="*/ 3880 w 5144"/>
              <a:gd name="T53" fmla="*/ 380 h 694"/>
              <a:gd name="T54" fmla="*/ 4178 w 5144"/>
              <a:gd name="T55" fmla="*/ 448 h 694"/>
              <a:gd name="T56" fmla="*/ 4488 w 5144"/>
              <a:gd name="T57" fmla="*/ 522 h 694"/>
              <a:gd name="T58" fmla="*/ 4810 w 5144"/>
              <a:gd name="T59" fmla="*/ 604 h 694"/>
              <a:gd name="T60" fmla="*/ 5144 w 5144"/>
              <a:gd name="T61" fmla="*/ 694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8" name="Freeform 26"/>
          <p:cNvSpPr>
            <a:spLocks/>
          </p:cNvSpPr>
          <p:nvPr/>
        </p:nvSpPr>
        <p:spPr bwMode="hidden">
          <a:xfrm>
            <a:off x="5610225" y="4073525"/>
            <a:ext cx="3306763" cy="652463"/>
          </a:xfrm>
          <a:custGeom>
            <a:avLst/>
            <a:gdLst>
              <a:gd name="T0" fmla="*/ 0 w 3112"/>
              <a:gd name="T1" fmla="*/ 584 h 584"/>
              <a:gd name="T2" fmla="*/ 0 w 3112"/>
              <a:gd name="T3" fmla="*/ 584 h 584"/>
              <a:gd name="T4" fmla="*/ 90 w 3112"/>
              <a:gd name="T5" fmla="*/ 560 h 584"/>
              <a:gd name="T6" fmla="*/ 336 w 3112"/>
              <a:gd name="T7" fmla="*/ 498 h 584"/>
              <a:gd name="T8" fmla="*/ 506 w 3112"/>
              <a:gd name="T9" fmla="*/ 456 h 584"/>
              <a:gd name="T10" fmla="*/ 702 w 3112"/>
              <a:gd name="T11" fmla="*/ 410 h 584"/>
              <a:gd name="T12" fmla="*/ 920 w 3112"/>
              <a:gd name="T13" fmla="*/ 360 h 584"/>
              <a:gd name="T14" fmla="*/ 1154 w 3112"/>
              <a:gd name="T15" fmla="*/ 306 h 584"/>
              <a:gd name="T16" fmla="*/ 1402 w 3112"/>
              <a:gd name="T17" fmla="*/ 254 h 584"/>
              <a:gd name="T18" fmla="*/ 1656 w 3112"/>
              <a:gd name="T19" fmla="*/ 202 h 584"/>
              <a:gd name="T20" fmla="*/ 1916 w 3112"/>
              <a:gd name="T21" fmla="*/ 154 h 584"/>
              <a:gd name="T22" fmla="*/ 2174 w 3112"/>
              <a:gd name="T23" fmla="*/ 108 h 584"/>
              <a:gd name="T24" fmla="*/ 2302 w 3112"/>
              <a:gd name="T25" fmla="*/ 88 h 584"/>
              <a:gd name="T26" fmla="*/ 2426 w 3112"/>
              <a:gd name="T27" fmla="*/ 68 h 584"/>
              <a:gd name="T28" fmla="*/ 2550 w 3112"/>
              <a:gd name="T29" fmla="*/ 52 h 584"/>
              <a:gd name="T30" fmla="*/ 2670 w 3112"/>
              <a:gd name="T31" fmla="*/ 36 h 584"/>
              <a:gd name="T32" fmla="*/ 2788 w 3112"/>
              <a:gd name="T33" fmla="*/ 24 h 584"/>
              <a:gd name="T34" fmla="*/ 2900 w 3112"/>
              <a:gd name="T35" fmla="*/ 14 h 584"/>
              <a:gd name="T36" fmla="*/ 3008 w 3112"/>
              <a:gd name="T37" fmla="*/ 6 h 584"/>
              <a:gd name="T38" fmla="*/ 3112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useBgFill="1">
        <p:nvSpPr>
          <p:cNvPr id="9" name="Freeform 10"/>
          <p:cNvSpPr>
            <a:spLocks/>
          </p:cNvSpPr>
          <p:nvPr/>
        </p:nvSpPr>
        <p:spPr bwMode="hidden">
          <a:xfrm>
            <a:off x="211138" y="4059238"/>
            <a:ext cx="8723312" cy="1328737"/>
          </a:xfrm>
          <a:custGeom>
            <a:avLst/>
            <a:gdLst>
              <a:gd name="T0" fmla="*/ 8192 w 8196"/>
              <a:gd name="T1" fmla="*/ 512 h 1192"/>
              <a:gd name="T2" fmla="*/ 8040 w 8196"/>
              <a:gd name="T3" fmla="*/ 570 h 1192"/>
              <a:gd name="T4" fmla="*/ 7878 w 8196"/>
              <a:gd name="T5" fmla="*/ 620 h 1192"/>
              <a:gd name="T6" fmla="*/ 7706 w 8196"/>
              <a:gd name="T7" fmla="*/ 666 h 1192"/>
              <a:gd name="T8" fmla="*/ 7522 w 8196"/>
              <a:gd name="T9" fmla="*/ 702 h 1192"/>
              <a:gd name="T10" fmla="*/ 7322 w 8196"/>
              <a:gd name="T11" fmla="*/ 730 h 1192"/>
              <a:gd name="T12" fmla="*/ 7106 w 8196"/>
              <a:gd name="T13" fmla="*/ 750 h 1192"/>
              <a:gd name="T14" fmla="*/ 6872 w 8196"/>
              <a:gd name="T15" fmla="*/ 762 h 1192"/>
              <a:gd name="T16" fmla="*/ 6618 w 8196"/>
              <a:gd name="T17" fmla="*/ 760 h 1192"/>
              <a:gd name="T18" fmla="*/ 6342 w 8196"/>
              <a:gd name="T19" fmla="*/ 750 h 1192"/>
              <a:gd name="T20" fmla="*/ 6042 w 8196"/>
              <a:gd name="T21" fmla="*/ 726 h 1192"/>
              <a:gd name="T22" fmla="*/ 5716 w 8196"/>
              <a:gd name="T23" fmla="*/ 690 h 1192"/>
              <a:gd name="T24" fmla="*/ 5364 w 8196"/>
              <a:gd name="T25" fmla="*/ 642 h 1192"/>
              <a:gd name="T26" fmla="*/ 4982 w 8196"/>
              <a:gd name="T27" fmla="*/ 578 h 1192"/>
              <a:gd name="T28" fmla="*/ 4568 w 8196"/>
              <a:gd name="T29" fmla="*/ 500 h 1192"/>
              <a:gd name="T30" fmla="*/ 4122 w 8196"/>
              <a:gd name="T31" fmla="*/ 406 h 1192"/>
              <a:gd name="T32" fmla="*/ 3640 w 8196"/>
              <a:gd name="T33" fmla="*/ 296 h 1192"/>
              <a:gd name="T34" fmla="*/ 3396 w 8196"/>
              <a:gd name="T35" fmla="*/ 240 h 1192"/>
              <a:gd name="T36" fmla="*/ 2934 w 8196"/>
              <a:gd name="T37" fmla="*/ 148 h 1192"/>
              <a:gd name="T38" fmla="*/ 2512 w 8196"/>
              <a:gd name="T39" fmla="*/ 82 h 1192"/>
              <a:gd name="T40" fmla="*/ 2126 w 8196"/>
              <a:gd name="T41" fmla="*/ 36 h 1192"/>
              <a:gd name="T42" fmla="*/ 1776 w 8196"/>
              <a:gd name="T43" fmla="*/ 10 h 1192"/>
              <a:gd name="T44" fmla="*/ 1462 w 8196"/>
              <a:gd name="T45" fmla="*/ 0 h 1192"/>
              <a:gd name="T46" fmla="*/ 1182 w 8196"/>
              <a:gd name="T47" fmla="*/ 4 h 1192"/>
              <a:gd name="T48" fmla="*/ 934 w 8196"/>
              <a:gd name="T49" fmla="*/ 20 h 1192"/>
              <a:gd name="T50" fmla="*/ 716 w 8196"/>
              <a:gd name="T51" fmla="*/ 44 h 1192"/>
              <a:gd name="T52" fmla="*/ 530 w 8196"/>
              <a:gd name="T53" fmla="*/ 74 h 1192"/>
              <a:gd name="T54" fmla="*/ 374 w 8196"/>
              <a:gd name="T55" fmla="*/ 108 h 1192"/>
              <a:gd name="T56" fmla="*/ 248 w 8196"/>
              <a:gd name="T57" fmla="*/ 144 h 1192"/>
              <a:gd name="T58" fmla="*/ 148 w 8196"/>
              <a:gd name="T59" fmla="*/ 176 h 1192"/>
              <a:gd name="T60" fmla="*/ 48 w 8196"/>
              <a:gd name="T61" fmla="*/ 216 h 1192"/>
              <a:gd name="T62" fmla="*/ 0 w 8196"/>
              <a:gd name="T63" fmla="*/ 240 h 1192"/>
              <a:gd name="T64" fmla="*/ 8192 w 8196"/>
              <a:gd name="T65" fmla="*/ 1192 h 1192"/>
              <a:gd name="T66" fmla="*/ 8196 w 8196"/>
              <a:gd name="T67" fmla="*/ 1186 h 1192"/>
              <a:gd name="T68" fmla="*/ 8196 w 8196"/>
              <a:gd name="T69" fmla="*/ 510 h 1192"/>
              <a:gd name="T70" fmla="*/ 8192 w 8196"/>
              <a:gd name="T71" fmla="*/ 512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 name="Date Placeholder 3"/>
          <p:cNvSpPr>
            <a:spLocks noGrp="1"/>
          </p:cNvSpPr>
          <p:nvPr>
            <p:ph type="dt" sz="half" idx="10"/>
          </p:nvPr>
        </p:nvSpPr>
        <p:spPr/>
        <p:txBody>
          <a:bodyPr/>
          <a:lstStyle>
            <a:lvl1pPr>
              <a:defRPr/>
            </a:lvl1pPr>
          </a:lstStyle>
          <a:p>
            <a:pPr>
              <a:defRPr/>
            </a:pPr>
            <a:fld id="{B275424F-2964-4D88-BB17-8A12905A7FDB}" type="datetimeFigureOut">
              <a:rPr lang="en-US"/>
              <a:pPr>
                <a:defRPr/>
              </a:pPr>
              <a:t>2/10/2014</a:t>
            </a:fld>
            <a:endParaRPr lang="en-US"/>
          </a:p>
        </p:txBody>
      </p:sp>
      <p:sp>
        <p:nvSpPr>
          <p:cNvPr id="11" name="Footer Placeholder 4"/>
          <p:cNvSpPr>
            <a:spLocks noGrp="1"/>
          </p:cNvSpPr>
          <p:nvPr>
            <p:ph type="ftr" sz="quarter" idx="11"/>
          </p:nvPr>
        </p:nvSpPr>
        <p:spPr/>
        <p:txBody>
          <a:bodyPr/>
          <a:lstStyle>
            <a:lvl1pPr>
              <a:defRPr/>
            </a:lvl1pPr>
          </a:lstStyle>
          <a:p>
            <a:pPr>
              <a:defRPr/>
            </a:pPr>
            <a:endParaRPr lang="en-US"/>
          </a:p>
        </p:txBody>
      </p:sp>
      <p:sp>
        <p:nvSpPr>
          <p:cNvPr id="12" name="Slide Number Placeholder 5"/>
          <p:cNvSpPr>
            <a:spLocks noGrp="1"/>
          </p:cNvSpPr>
          <p:nvPr>
            <p:ph type="sldNum" sz="quarter" idx="12"/>
          </p:nvPr>
        </p:nvSpPr>
        <p:spPr/>
        <p:txBody>
          <a:bodyPr/>
          <a:lstStyle>
            <a:lvl1pPr>
              <a:defRPr/>
            </a:lvl1pPr>
          </a:lstStyle>
          <a:p>
            <a:pPr>
              <a:defRPr/>
            </a:pPr>
            <a:fld id="{F36EF3B4-FCBE-45D0-A188-B34094C0AB4B}" type="slidenum">
              <a:rPr lang="en-US"/>
              <a:pPr>
                <a:defRPr/>
              </a:pPr>
              <a:t>‹#›</a:t>
            </a:fld>
            <a:endParaRPr lang="en-US"/>
          </a:p>
        </p:txBody>
      </p:sp>
    </p:spTree>
    <p:extLst>
      <p:ext uri="{BB962C8B-B14F-4D97-AF65-F5344CB8AC3E}">
        <p14:creationId xmlns:p14="http://schemas.microsoft.com/office/powerpoint/2010/main" xmlns="" val="30256712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5"/>
          </p:nvPr>
        </p:nvSpPr>
        <p:spPr/>
        <p:txBody>
          <a:bodyPr/>
          <a:lstStyle>
            <a:lvl1pPr>
              <a:defRPr/>
            </a:lvl1pPr>
          </a:lstStyle>
          <a:p>
            <a:pPr>
              <a:defRPr/>
            </a:pPr>
            <a:fld id="{C3A55E79-F23B-4E5B-99B4-11F8466D1508}" type="datetimeFigureOut">
              <a:rPr lang="en-US"/>
              <a:pPr>
                <a:defRPr/>
              </a:pPr>
              <a:t>2/10/2014</a:t>
            </a:fld>
            <a:endParaRPr lang="en-US"/>
          </a:p>
        </p:txBody>
      </p:sp>
      <p:sp>
        <p:nvSpPr>
          <p:cNvPr id="6" name="Footer Placeholder 4"/>
          <p:cNvSpPr>
            <a:spLocks noGrp="1"/>
          </p:cNvSpPr>
          <p:nvPr>
            <p:ph type="ftr" sz="quarter" idx="16"/>
          </p:nvPr>
        </p:nvSpPr>
        <p:spPr/>
        <p:txBody>
          <a:bodyPr/>
          <a:lstStyle>
            <a:lvl1pPr>
              <a:defRPr/>
            </a:lvl1pPr>
          </a:lstStyle>
          <a:p>
            <a:pPr>
              <a:defRPr/>
            </a:pPr>
            <a:endParaRPr lang="en-US"/>
          </a:p>
        </p:txBody>
      </p:sp>
      <p:sp>
        <p:nvSpPr>
          <p:cNvPr id="7" name="Slide Number Placeholder 5"/>
          <p:cNvSpPr>
            <a:spLocks noGrp="1"/>
          </p:cNvSpPr>
          <p:nvPr>
            <p:ph type="sldNum" sz="quarter" idx="17"/>
          </p:nvPr>
        </p:nvSpPr>
        <p:spPr/>
        <p:txBody>
          <a:bodyPr/>
          <a:lstStyle>
            <a:lvl1pPr>
              <a:defRPr/>
            </a:lvl1pPr>
          </a:lstStyle>
          <a:p>
            <a:pPr>
              <a:defRPr/>
            </a:pPr>
            <a:fld id="{B8F03FF0-EC3E-43C5-A82F-CE5911B800F3}" type="slidenum">
              <a:rPr lang="en-US"/>
              <a:pPr>
                <a:defRPr/>
              </a:pPr>
              <a:t>‹#›</a:t>
            </a:fld>
            <a:endParaRPr lang="en-US"/>
          </a:p>
        </p:txBody>
      </p:sp>
    </p:spTree>
    <p:extLst>
      <p:ext uri="{BB962C8B-B14F-4D97-AF65-F5344CB8AC3E}">
        <p14:creationId xmlns:p14="http://schemas.microsoft.com/office/powerpoint/2010/main" xmlns="" val="813748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9AF1CF62-F442-409A-A4A0-1FE873F370E5}" type="datetimeFigureOut">
              <a:rPr lang="en-US"/>
              <a:pPr>
                <a:defRPr/>
              </a:pPr>
              <a:t>2/10/2014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E257882-1F7A-4479-9E91-A2C3537EBF54}" type="slidenum">
              <a:rPr lang="en-US"/>
              <a:pPr>
                <a:defRPr/>
              </a:pPr>
              <a:t>‹#›</a:t>
            </a:fld>
            <a:endParaRPr lang="en-US"/>
          </a:p>
        </p:txBody>
      </p:sp>
    </p:spTree>
    <p:extLst>
      <p:ext uri="{BB962C8B-B14F-4D97-AF65-F5344CB8AC3E}">
        <p14:creationId xmlns:p14="http://schemas.microsoft.com/office/powerpoint/2010/main" xmlns="" val="3478307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C0D3356F-1665-4C72-AB94-F1E53A63B954}" type="datetimeFigureOut">
              <a:rPr lang="en-US"/>
              <a:pPr>
                <a:defRPr/>
              </a:pPr>
              <a:t>2/10/2014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BFCAE1F-C8CE-4F2F-ABB8-7963BB784F25}" type="slidenum">
              <a:rPr lang="en-US"/>
              <a:pPr>
                <a:defRPr/>
              </a:pPr>
              <a:t>‹#›</a:t>
            </a:fld>
            <a:endParaRPr lang="en-US"/>
          </a:p>
        </p:txBody>
      </p:sp>
    </p:spTree>
    <p:extLst>
      <p:ext uri="{BB962C8B-B14F-4D97-AF65-F5344CB8AC3E}">
        <p14:creationId xmlns:p14="http://schemas.microsoft.com/office/powerpoint/2010/main" xmlns="" val="4247801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ounded Rectangle 1"/>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3" name="Group 15"/>
          <p:cNvGrpSpPr>
            <a:grpSpLocks noChangeAspect="1"/>
          </p:cNvGrpSpPr>
          <p:nvPr/>
        </p:nvGrpSpPr>
        <p:grpSpPr bwMode="auto">
          <a:xfrm>
            <a:off x="211138" y="714375"/>
            <a:ext cx="8723312" cy="1330325"/>
            <a:chOff x="-3905251" y="4294188"/>
            <a:chExt cx="13027839" cy="1892300"/>
          </a:xfrm>
        </p:grpSpPr>
        <p:sp>
          <p:nvSpPr>
            <p:cNvPr id="4" name="Freeform 14"/>
            <p:cNvSpPr>
              <a:spLocks/>
            </p:cNvSpPr>
            <p:nvPr/>
          </p:nvSpPr>
          <p:spPr bwMode="hidden">
            <a:xfrm>
              <a:off x="4810125" y="4500563"/>
              <a:ext cx="4295775" cy="1016000"/>
            </a:xfrm>
            <a:custGeom>
              <a:avLst/>
              <a:gdLst>
                <a:gd name="T0" fmla="*/ 2700 w 2706"/>
                <a:gd name="T1" fmla="*/ 0 h 640"/>
                <a:gd name="T2" fmla="*/ 2700 w 2706"/>
                <a:gd name="T3" fmla="*/ 0 h 640"/>
                <a:gd name="T4" fmla="*/ 2586 w 2706"/>
                <a:gd name="T5" fmla="*/ 18 h 640"/>
                <a:gd name="T6" fmla="*/ 2470 w 2706"/>
                <a:gd name="T7" fmla="*/ 38 h 640"/>
                <a:gd name="T8" fmla="*/ 2352 w 2706"/>
                <a:gd name="T9" fmla="*/ 60 h 640"/>
                <a:gd name="T10" fmla="*/ 2230 w 2706"/>
                <a:gd name="T11" fmla="*/ 82 h 640"/>
                <a:gd name="T12" fmla="*/ 2106 w 2706"/>
                <a:gd name="T13" fmla="*/ 108 h 640"/>
                <a:gd name="T14" fmla="*/ 1978 w 2706"/>
                <a:gd name="T15" fmla="*/ 134 h 640"/>
                <a:gd name="T16" fmla="*/ 1848 w 2706"/>
                <a:gd name="T17" fmla="*/ 164 h 640"/>
                <a:gd name="T18" fmla="*/ 1714 w 2706"/>
                <a:gd name="T19" fmla="*/ 194 h 640"/>
                <a:gd name="T20" fmla="*/ 1714 w 2706"/>
                <a:gd name="T21" fmla="*/ 194 h 640"/>
                <a:gd name="T22" fmla="*/ 1472 w 2706"/>
                <a:gd name="T23" fmla="*/ 252 h 640"/>
                <a:gd name="T24" fmla="*/ 1236 w 2706"/>
                <a:gd name="T25" fmla="*/ 304 h 640"/>
                <a:gd name="T26" fmla="*/ 1010 w 2706"/>
                <a:gd name="T27" fmla="*/ 352 h 640"/>
                <a:gd name="T28" fmla="*/ 792 w 2706"/>
                <a:gd name="T29" fmla="*/ 398 h 640"/>
                <a:gd name="T30" fmla="*/ 584 w 2706"/>
                <a:gd name="T31" fmla="*/ 438 h 640"/>
                <a:gd name="T32" fmla="*/ 382 w 2706"/>
                <a:gd name="T33" fmla="*/ 474 h 640"/>
                <a:gd name="T34" fmla="*/ 188 w 2706"/>
                <a:gd name="T35" fmla="*/ 508 h 640"/>
                <a:gd name="T36" fmla="*/ 0 w 2706"/>
                <a:gd name="T37" fmla="*/ 538 h 640"/>
                <a:gd name="T38" fmla="*/ 0 w 2706"/>
                <a:gd name="T39" fmla="*/ 538 h 640"/>
                <a:gd name="T40" fmla="*/ 130 w 2706"/>
                <a:gd name="T41" fmla="*/ 556 h 640"/>
                <a:gd name="T42" fmla="*/ 254 w 2706"/>
                <a:gd name="T43" fmla="*/ 572 h 640"/>
                <a:gd name="T44" fmla="*/ 374 w 2706"/>
                <a:gd name="T45" fmla="*/ 586 h 640"/>
                <a:gd name="T46" fmla="*/ 492 w 2706"/>
                <a:gd name="T47" fmla="*/ 598 h 640"/>
                <a:gd name="T48" fmla="*/ 606 w 2706"/>
                <a:gd name="T49" fmla="*/ 610 h 640"/>
                <a:gd name="T50" fmla="*/ 716 w 2706"/>
                <a:gd name="T51" fmla="*/ 618 h 640"/>
                <a:gd name="T52" fmla="*/ 822 w 2706"/>
                <a:gd name="T53" fmla="*/ 626 h 640"/>
                <a:gd name="T54" fmla="*/ 926 w 2706"/>
                <a:gd name="T55" fmla="*/ 632 h 640"/>
                <a:gd name="T56" fmla="*/ 1028 w 2706"/>
                <a:gd name="T57" fmla="*/ 636 h 640"/>
                <a:gd name="T58" fmla="*/ 1126 w 2706"/>
                <a:gd name="T59" fmla="*/ 638 h 640"/>
                <a:gd name="T60" fmla="*/ 1220 w 2706"/>
                <a:gd name="T61" fmla="*/ 640 h 640"/>
                <a:gd name="T62" fmla="*/ 1312 w 2706"/>
                <a:gd name="T63" fmla="*/ 640 h 640"/>
                <a:gd name="T64" fmla="*/ 1402 w 2706"/>
                <a:gd name="T65" fmla="*/ 638 h 640"/>
                <a:gd name="T66" fmla="*/ 1490 w 2706"/>
                <a:gd name="T67" fmla="*/ 636 h 640"/>
                <a:gd name="T68" fmla="*/ 1574 w 2706"/>
                <a:gd name="T69" fmla="*/ 632 h 640"/>
                <a:gd name="T70" fmla="*/ 1656 w 2706"/>
                <a:gd name="T71" fmla="*/ 626 h 640"/>
                <a:gd name="T72" fmla="*/ 1734 w 2706"/>
                <a:gd name="T73" fmla="*/ 620 h 640"/>
                <a:gd name="T74" fmla="*/ 1812 w 2706"/>
                <a:gd name="T75" fmla="*/ 612 h 640"/>
                <a:gd name="T76" fmla="*/ 1886 w 2706"/>
                <a:gd name="T77" fmla="*/ 602 h 640"/>
                <a:gd name="T78" fmla="*/ 1960 w 2706"/>
                <a:gd name="T79" fmla="*/ 592 h 640"/>
                <a:gd name="T80" fmla="*/ 2030 w 2706"/>
                <a:gd name="T81" fmla="*/ 580 h 640"/>
                <a:gd name="T82" fmla="*/ 2100 w 2706"/>
                <a:gd name="T83" fmla="*/ 568 h 640"/>
                <a:gd name="T84" fmla="*/ 2166 w 2706"/>
                <a:gd name="T85" fmla="*/ 554 h 640"/>
                <a:gd name="T86" fmla="*/ 2232 w 2706"/>
                <a:gd name="T87" fmla="*/ 540 h 640"/>
                <a:gd name="T88" fmla="*/ 2296 w 2706"/>
                <a:gd name="T89" fmla="*/ 524 h 640"/>
                <a:gd name="T90" fmla="*/ 2358 w 2706"/>
                <a:gd name="T91" fmla="*/ 508 h 640"/>
                <a:gd name="T92" fmla="*/ 2418 w 2706"/>
                <a:gd name="T93" fmla="*/ 490 h 640"/>
                <a:gd name="T94" fmla="*/ 2478 w 2706"/>
                <a:gd name="T95" fmla="*/ 472 h 640"/>
                <a:gd name="T96" fmla="*/ 2592 w 2706"/>
                <a:gd name="T97" fmla="*/ 432 h 640"/>
                <a:gd name="T98" fmla="*/ 2702 w 2706"/>
                <a:gd name="T99" fmla="*/ 390 h 640"/>
                <a:gd name="T100" fmla="*/ 2702 w 2706"/>
                <a:gd name="T101" fmla="*/ 390 h 640"/>
                <a:gd name="T102" fmla="*/ 2706 w 2706"/>
                <a:gd name="T103" fmla="*/ 388 h 640"/>
                <a:gd name="T104" fmla="*/ 2706 w 2706"/>
                <a:gd name="T105" fmla="*/ 388 h 640"/>
                <a:gd name="T106" fmla="*/ 2706 w 2706"/>
                <a:gd name="T107" fmla="*/ 0 h 640"/>
                <a:gd name="T108" fmla="*/ 2706 w 2706"/>
                <a:gd name="T109" fmla="*/ 0 h 640"/>
                <a:gd name="T110" fmla="*/ 2700 w 2706"/>
                <a:gd name="T111" fmla="*/ 0 h 640"/>
                <a:gd name="T112" fmla="*/ 2700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5" name="Freeform 18"/>
            <p:cNvSpPr>
              <a:spLocks/>
            </p:cNvSpPr>
            <p:nvPr/>
          </p:nvSpPr>
          <p:spPr bwMode="hidden">
            <a:xfrm>
              <a:off x="-309563" y="4318000"/>
              <a:ext cx="8280401" cy="1209675"/>
            </a:xfrm>
            <a:custGeom>
              <a:avLst/>
              <a:gdLst>
                <a:gd name="T0" fmla="*/ 5216 w 5216"/>
                <a:gd name="T1" fmla="*/ 714 h 762"/>
                <a:gd name="T2" fmla="*/ 4984 w 5216"/>
                <a:gd name="T3" fmla="*/ 686 h 762"/>
                <a:gd name="T4" fmla="*/ 4478 w 5216"/>
                <a:gd name="T5" fmla="*/ 610 h 762"/>
                <a:gd name="T6" fmla="*/ 3914 w 5216"/>
                <a:gd name="T7" fmla="*/ 508 h 762"/>
                <a:gd name="T8" fmla="*/ 3286 w 5216"/>
                <a:gd name="T9" fmla="*/ 374 h 762"/>
                <a:gd name="T10" fmla="*/ 2946 w 5216"/>
                <a:gd name="T11" fmla="*/ 296 h 762"/>
                <a:gd name="T12" fmla="*/ 2682 w 5216"/>
                <a:gd name="T13" fmla="*/ 236 h 762"/>
                <a:gd name="T14" fmla="*/ 2430 w 5216"/>
                <a:gd name="T15" fmla="*/ 184 h 762"/>
                <a:gd name="T16" fmla="*/ 2190 w 5216"/>
                <a:gd name="T17" fmla="*/ 140 h 762"/>
                <a:gd name="T18" fmla="*/ 1960 w 5216"/>
                <a:gd name="T19" fmla="*/ 102 h 762"/>
                <a:gd name="T20" fmla="*/ 1740 w 5216"/>
                <a:gd name="T21" fmla="*/ 72 h 762"/>
                <a:gd name="T22" fmla="*/ 1334 w 5216"/>
                <a:gd name="T23" fmla="*/ 28 h 762"/>
                <a:gd name="T24" fmla="*/ 970 w 5216"/>
                <a:gd name="T25" fmla="*/ 4 h 762"/>
                <a:gd name="T26" fmla="*/ 644 w 5216"/>
                <a:gd name="T27" fmla="*/ 0 h 762"/>
                <a:gd name="T28" fmla="*/ 358 w 5216"/>
                <a:gd name="T29" fmla="*/ 10 h 762"/>
                <a:gd name="T30" fmla="*/ 110 w 5216"/>
                <a:gd name="T31" fmla="*/ 32 h 762"/>
                <a:gd name="T32" fmla="*/ 0 w 5216"/>
                <a:gd name="T33" fmla="*/ 48 h 762"/>
                <a:gd name="T34" fmla="*/ 314 w 5216"/>
                <a:gd name="T35" fmla="*/ 86 h 762"/>
                <a:gd name="T36" fmla="*/ 652 w 5216"/>
                <a:gd name="T37" fmla="*/ 140 h 762"/>
                <a:gd name="T38" fmla="*/ 1014 w 5216"/>
                <a:gd name="T39" fmla="*/ 210 h 762"/>
                <a:gd name="T40" fmla="*/ 1402 w 5216"/>
                <a:gd name="T41" fmla="*/ 296 h 762"/>
                <a:gd name="T42" fmla="*/ 1756 w 5216"/>
                <a:gd name="T43" fmla="*/ 378 h 762"/>
                <a:gd name="T44" fmla="*/ 2408 w 5216"/>
                <a:gd name="T45" fmla="*/ 516 h 762"/>
                <a:gd name="T46" fmla="*/ 2708 w 5216"/>
                <a:gd name="T47" fmla="*/ 572 h 762"/>
                <a:gd name="T48" fmla="*/ 2992 w 5216"/>
                <a:gd name="T49" fmla="*/ 620 h 762"/>
                <a:gd name="T50" fmla="*/ 3260 w 5216"/>
                <a:gd name="T51" fmla="*/ 662 h 762"/>
                <a:gd name="T52" fmla="*/ 3512 w 5216"/>
                <a:gd name="T53" fmla="*/ 694 h 762"/>
                <a:gd name="T54" fmla="*/ 3750 w 5216"/>
                <a:gd name="T55" fmla="*/ 722 h 762"/>
                <a:gd name="T56" fmla="*/ 3974 w 5216"/>
                <a:gd name="T57" fmla="*/ 740 h 762"/>
                <a:gd name="T58" fmla="*/ 4184 w 5216"/>
                <a:gd name="T59" fmla="*/ 754 h 762"/>
                <a:gd name="T60" fmla="*/ 4384 w 5216"/>
                <a:gd name="T61" fmla="*/ 762 h 762"/>
                <a:gd name="T62" fmla="*/ 4570 w 5216"/>
                <a:gd name="T63" fmla="*/ 762 h 762"/>
                <a:gd name="T64" fmla="*/ 4746 w 5216"/>
                <a:gd name="T65" fmla="*/ 758 h 762"/>
                <a:gd name="T66" fmla="*/ 4912 w 5216"/>
                <a:gd name="T67" fmla="*/ 748 h 762"/>
                <a:gd name="T68" fmla="*/ 5068 w 5216"/>
                <a:gd name="T69" fmla="*/ 732 h 762"/>
                <a:gd name="T70" fmla="*/ 5216 w 5216"/>
                <a:gd name="T71" fmla="*/ 714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6" name="Freeform 22"/>
            <p:cNvSpPr>
              <a:spLocks/>
            </p:cNvSpPr>
            <p:nvPr/>
          </p:nvSpPr>
          <p:spPr bwMode="hidden">
            <a:xfrm>
              <a:off x="3175" y="4335463"/>
              <a:ext cx="8166100" cy="1101725"/>
            </a:xfrm>
            <a:custGeom>
              <a:avLst/>
              <a:gdLst>
                <a:gd name="T0" fmla="*/ 0 w 5144"/>
                <a:gd name="T1" fmla="*/ 70 h 694"/>
                <a:gd name="T2" fmla="*/ 0 w 5144"/>
                <a:gd name="T3" fmla="*/ 70 h 694"/>
                <a:gd name="T4" fmla="*/ 18 w 5144"/>
                <a:gd name="T5" fmla="*/ 66 h 694"/>
                <a:gd name="T6" fmla="*/ 72 w 5144"/>
                <a:gd name="T7" fmla="*/ 56 h 694"/>
                <a:gd name="T8" fmla="*/ 164 w 5144"/>
                <a:gd name="T9" fmla="*/ 42 h 694"/>
                <a:gd name="T10" fmla="*/ 224 w 5144"/>
                <a:gd name="T11" fmla="*/ 34 h 694"/>
                <a:gd name="T12" fmla="*/ 294 w 5144"/>
                <a:gd name="T13" fmla="*/ 26 h 694"/>
                <a:gd name="T14" fmla="*/ 372 w 5144"/>
                <a:gd name="T15" fmla="*/ 20 h 694"/>
                <a:gd name="T16" fmla="*/ 462 w 5144"/>
                <a:gd name="T17" fmla="*/ 14 h 694"/>
                <a:gd name="T18" fmla="*/ 560 w 5144"/>
                <a:gd name="T19" fmla="*/ 8 h 694"/>
                <a:gd name="T20" fmla="*/ 670 w 5144"/>
                <a:gd name="T21" fmla="*/ 4 h 694"/>
                <a:gd name="T22" fmla="*/ 790 w 5144"/>
                <a:gd name="T23" fmla="*/ 2 h 694"/>
                <a:gd name="T24" fmla="*/ 920 w 5144"/>
                <a:gd name="T25" fmla="*/ 0 h 694"/>
                <a:gd name="T26" fmla="*/ 1060 w 5144"/>
                <a:gd name="T27" fmla="*/ 2 h 694"/>
                <a:gd name="T28" fmla="*/ 1210 w 5144"/>
                <a:gd name="T29" fmla="*/ 6 h 694"/>
                <a:gd name="T30" fmla="*/ 1372 w 5144"/>
                <a:gd name="T31" fmla="*/ 14 h 694"/>
                <a:gd name="T32" fmla="*/ 1544 w 5144"/>
                <a:gd name="T33" fmla="*/ 24 h 694"/>
                <a:gd name="T34" fmla="*/ 1726 w 5144"/>
                <a:gd name="T35" fmla="*/ 40 h 694"/>
                <a:gd name="T36" fmla="*/ 1920 w 5144"/>
                <a:gd name="T37" fmla="*/ 58 h 694"/>
                <a:gd name="T38" fmla="*/ 2126 w 5144"/>
                <a:gd name="T39" fmla="*/ 80 h 694"/>
                <a:gd name="T40" fmla="*/ 2342 w 5144"/>
                <a:gd name="T41" fmla="*/ 106 h 694"/>
                <a:gd name="T42" fmla="*/ 2570 w 5144"/>
                <a:gd name="T43" fmla="*/ 138 h 694"/>
                <a:gd name="T44" fmla="*/ 2808 w 5144"/>
                <a:gd name="T45" fmla="*/ 174 h 694"/>
                <a:gd name="T46" fmla="*/ 3058 w 5144"/>
                <a:gd name="T47" fmla="*/ 216 h 694"/>
                <a:gd name="T48" fmla="*/ 3320 w 5144"/>
                <a:gd name="T49" fmla="*/ 266 h 694"/>
                <a:gd name="T50" fmla="*/ 3594 w 5144"/>
                <a:gd name="T51" fmla="*/ 320 h 694"/>
                <a:gd name="T52" fmla="*/ 3880 w 5144"/>
                <a:gd name="T53" fmla="*/ 380 h 694"/>
                <a:gd name="T54" fmla="*/ 4178 w 5144"/>
                <a:gd name="T55" fmla="*/ 448 h 694"/>
                <a:gd name="T56" fmla="*/ 4488 w 5144"/>
                <a:gd name="T57" fmla="*/ 522 h 694"/>
                <a:gd name="T58" fmla="*/ 4810 w 5144"/>
                <a:gd name="T59" fmla="*/ 604 h 694"/>
                <a:gd name="T60" fmla="*/ 5144 w 5144"/>
                <a:gd name="T61" fmla="*/ 694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7" name="Freeform 26"/>
            <p:cNvSpPr>
              <a:spLocks/>
            </p:cNvSpPr>
            <p:nvPr/>
          </p:nvSpPr>
          <p:spPr bwMode="hidden">
            <a:xfrm>
              <a:off x="4156075" y="4316413"/>
              <a:ext cx="4940300" cy="927100"/>
            </a:xfrm>
            <a:custGeom>
              <a:avLst/>
              <a:gdLst>
                <a:gd name="T0" fmla="*/ 0 w 3112"/>
                <a:gd name="T1" fmla="*/ 584 h 584"/>
                <a:gd name="T2" fmla="*/ 0 w 3112"/>
                <a:gd name="T3" fmla="*/ 584 h 584"/>
                <a:gd name="T4" fmla="*/ 90 w 3112"/>
                <a:gd name="T5" fmla="*/ 560 h 584"/>
                <a:gd name="T6" fmla="*/ 336 w 3112"/>
                <a:gd name="T7" fmla="*/ 498 h 584"/>
                <a:gd name="T8" fmla="*/ 506 w 3112"/>
                <a:gd name="T9" fmla="*/ 456 h 584"/>
                <a:gd name="T10" fmla="*/ 702 w 3112"/>
                <a:gd name="T11" fmla="*/ 410 h 584"/>
                <a:gd name="T12" fmla="*/ 920 w 3112"/>
                <a:gd name="T13" fmla="*/ 360 h 584"/>
                <a:gd name="T14" fmla="*/ 1154 w 3112"/>
                <a:gd name="T15" fmla="*/ 306 h 584"/>
                <a:gd name="T16" fmla="*/ 1402 w 3112"/>
                <a:gd name="T17" fmla="*/ 254 h 584"/>
                <a:gd name="T18" fmla="*/ 1656 w 3112"/>
                <a:gd name="T19" fmla="*/ 202 h 584"/>
                <a:gd name="T20" fmla="*/ 1916 w 3112"/>
                <a:gd name="T21" fmla="*/ 154 h 584"/>
                <a:gd name="T22" fmla="*/ 2174 w 3112"/>
                <a:gd name="T23" fmla="*/ 108 h 584"/>
                <a:gd name="T24" fmla="*/ 2302 w 3112"/>
                <a:gd name="T25" fmla="*/ 88 h 584"/>
                <a:gd name="T26" fmla="*/ 2426 w 3112"/>
                <a:gd name="T27" fmla="*/ 68 h 584"/>
                <a:gd name="T28" fmla="*/ 2550 w 3112"/>
                <a:gd name="T29" fmla="*/ 52 h 584"/>
                <a:gd name="T30" fmla="*/ 2670 w 3112"/>
                <a:gd name="T31" fmla="*/ 36 h 584"/>
                <a:gd name="T32" fmla="*/ 2788 w 3112"/>
                <a:gd name="T33" fmla="*/ 24 h 584"/>
                <a:gd name="T34" fmla="*/ 2900 w 3112"/>
                <a:gd name="T35" fmla="*/ 14 h 584"/>
                <a:gd name="T36" fmla="*/ 3008 w 3112"/>
                <a:gd name="T37" fmla="*/ 6 h 584"/>
                <a:gd name="T38" fmla="*/ 3112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useBgFill="1">
          <p:nvSpPr>
            <p:cNvPr id="8" name="Freeform 25"/>
            <p:cNvSpPr>
              <a:spLocks/>
            </p:cNvSpPr>
            <p:nvPr/>
          </p:nvSpPr>
          <p:spPr bwMode="hidden">
            <a:xfrm>
              <a:off x="-3905251" y="4294188"/>
              <a:ext cx="13027839" cy="1892300"/>
            </a:xfrm>
            <a:custGeom>
              <a:avLst/>
              <a:gdLst>
                <a:gd name="T0" fmla="*/ 8192 w 8196"/>
                <a:gd name="T1" fmla="*/ 512 h 1192"/>
                <a:gd name="T2" fmla="*/ 8040 w 8196"/>
                <a:gd name="T3" fmla="*/ 570 h 1192"/>
                <a:gd name="T4" fmla="*/ 7878 w 8196"/>
                <a:gd name="T5" fmla="*/ 620 h 1192"/>
                <a:gd name="T6" fmla="*/ 7706 w 8196"/>
                <a:gd name="T7" fmla="*/ 666 h 1192"/>
                <a:gd name="T8" fmla="*/ 7522 w 8196"/>
                <a:gd name="T9" fmla="*/ 702 h 1192"/>
                <a:gd name="T10" fmla="*/ 7322 w 8196"/>
                <a:gd name="T11" fmla="*/ 730 h 1192"/>
                <a:gd name="T12" fmla="*/ 7106 w 8196"/>
                <a:gd name="T13" fmla="*/ 750 h 1192"/>
                <a:gd name="T14" fmla="*/ 6872 w 8196"/>
                <a:gd name="T15" fmla="*/ 762 h 1192"/>
                <a:gd name="T16" fmla="*/ 6618 w 8196"/>
                <a:gd name="T17" fmla="*/ 760 h 1192"/>
                <a:gd name="T18" fmla="*/ 6342 w 8196"/>
                <a:gd name="T19" fmla="*/ 750 h 1192"/>
                <a:gd name="T20" fmla="*/ 6042 w 8196"/>
                <a:gd name="T21" fmla="*/ 726 h 1192"/>
                <a:gd name="T22" fmla="*/ 5716 w 8196"/>
                <a:gd name="T23" fmla="*/ 690 h 1192"/>
                <a:gd name="T24" fmla="*/ 5364 w 8196"/>
                <a:gd name="T25" fmla="*/ 642 h 1192"/>
                <a:gd name="T26" fmla="*/ 4982 w 8196"/>
                <a:gd name="T27" fmla="*/ 578 h 1192"/>
                <a:gd name="T28" fmla="*/ 4568 w 8196"/>
                <a:gd name="T29" fmla="*/ 500 h 1192"/>
                <a:gd name="T30" fmla="*/ 4122 w 8196"/>
                <a:gd name="T31" fmla="*/ 406 h 1192"/>
                <a:gd name="T32" fmla="*/ 3640 w 8196"/>
                <a:gd name="T33" fmla="*/ 296 h 1192"/>
                <a:gd name="T34" fmla="*/ 3396 w 8196"/>
                <a:gd name="T35" fmla="*/ 240 h 1192"/>
                <a:gd name="T36" fmla="*/ 2934 w 8196"/>
                <a:gd name="T37" fmla="*/ 148 h 1192"/>
                <a:gd name="T38" fmla="*/ 2512 w 8196"/>
                <a:gd name="T39" fmla="*/ 82 h 1192"/>
                <a:gd name="T40" fmla="*/ 2126 w 8196"/>
                <a:gd name="T41" fmla="*/ 36 h 1192"/>
                <a:gd name="T42" fmla="*/ 1776 w 8196"/>
                <a:gd name="T43" fmla="*/ 10 h 1192"/>
                <a:gd name="T44" fmla="*/ 1462 w 8196"/>
                <a:gd name="T45" fmla="*/ 0 h 1192"/>
                <a:gd name="T46" fmla="*/ 1182 w 8196"/>
                <a:gd name="T47" fmla="*/ 4 h 1192"/>
                <a:gd name="T48" fmla="*/ 934 w 8196"/>
                <a:gd name="T49" fmla="*/ 20 h 1192"/>
                <a:gd name="T50" fmla="*/ 716 w 8196"/>
                <a:gd name="T51" fmla="*/ 44 h 1192"/>
                <a:gd name="T52" fmla="*/ 530 w 8196"/>
                <a:gd name="T53" fmla="*/ 74 h 1192"/>
                <a:gd name="T54" fmla="*/ 374 w 8196"/>
                <a:gd name="T55" fmla="*/ 108 h 1192"/>
                <a:gd name="T56" fmla="*/ 248 w 8196"/>
                <a:gd name="T57" fmla="*/ 144 h 1192"/>
                <a:gd name="T58" fmla="*/ 148 w 8196"/>
                <a:gd name="T59" fmla="*/ 176 h 1192"/>
                <a:gd name="T60" fmla="*/ 48 w 8196"/>
                <a:gd name="T61" fmla="*/ 216 h 1192"/>
                <a:gd name="T62" fmla="*/ 0 w 8196"/>
                <a:gd name="T63" fmla="*/ 240 h 1192"/>
                <a:gd name="T64" fmla="*/ 8192 w 8196"/>
                <a:gd name="T65" fmla="*/ 1192 h 1192"/>
                <a:gd name="T66" fmla="*/ 8196 w 8196"/>
                <a:gd name="T67" fmla="*/ 1186 h 1192"/>
                <a:gd name="T68" fmla="*/ 8196 w 8196"/>
                <a:gd name="T69" fmla="*/ 510 h 1192"/>
                <a:gd name="T70" fmla="*/ 8192 w 8196"/>
                <a:gd name="T71" fmla="*/ 512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grpSp>
      <p:sp>
        <p:nvSpPr>
          <p:cNvPr id="9" name="Date Placeholder 1"/>
          <p:cNvSpPr>
            <a:spLocks noGrp="1"/>
          </p:cNvSpPr>
          <p:nvPr>
            <p:ph type="dt" sz="half" idx="10"/>
          </p:nvPr>
        </p:nvSpPr>
        <p:spPr/>
        <p:txBody>
          <a:bodyPr/>
          <a:lstStyle>
            <a:lvl1pPr>
              <a:defRPr/>
            </a:lvl1pPr>
          </a:lstStyle>
          <a:p>
            <a:pPr>
              <a:defRPr/>
            </a:pPr>
            <a:fld id="{2B921C15-06A1-4D60-9EC4-3837934A4382}" type="datetimeFigureOut">
              <a:rPr lang="en-US"/>
              <a:pPr>
                <a:defRPr/>
              </a:pPr>
              <a:t>2/10/2014</a:t>
            </a:fld>
            <a:endParaRPr lang="en-US"/>
          </a:p>
        </p:txBody>
      </p:sp>
      <p:sp>
        <p:nvSpPr>
          <p:cNvPr id="10" name="Footer Placeholder 2"/>
          <p:cNvSpPr>
            <a:spLocks noGrp="1"/>
          </p:cNvSpPr>
          <p:nvPr>
            <p:ph type="ftr" sz="quarter" idx="11"/>
          </p:nvPr>
        </p:nvSpPr>
        <p:spPr/>
        <p:txBody>
          <a:bodyPr/>
          <a:lstStyle>
            <a:lvl1pPr>
              <a:defRPr/>
            </a:lvl1pPr>
          </a:lstStyle>
          <a:p>
            <a:pPr>
              <a:defRPr/>
            </a:pPr>
            <a:endParaRPr lang="en-US"/>
          </a:p>
        </p:txBody>
      </p:sp>
      <p:sp>
        <p:nvSpPr>
          <p:cNvPr id="11" name="Slide Number Placeholder 3"/>
          <p:cNvSpPr>
            <a:spLocks noGrp="1"/>
          </p:cNvSpPr>
          <p:nvPr>
            <p:ph type="sldNum" sz="quarter" idx="12"/>
          </p:nvPr>
        </p:nvSpPr>
        <p:spPr/>
        <p:txBody>
          <a:bodyPr/>
          <a:lstStyle>
            <a:lvl1pPr>
              <a:defRPr/>
            </a:lvl1pPr>
          </a:lstStyle>
          <a:p>
            <a:pPr>
              <a:defRPr/>
            </a:pPr>
            <a:fld id="{1ECBBD4A-9E0C-404B-96AE-629A19F0D51C}" type="slidenum">
              <a:rPr lang="en-US"/>
              <a:pPr>
                <a:defRPr/>
              </a:pPr>
              <a:t>‹#›</a:t>
            </a:fld>
            <a:endParaRPr lang="en-US"/>
          </a:p>
        </p:txBody>
      </p:sp>
    </p:spTree>
    <p:extLst>
      <p:ext uri="{BB962C8B-B14F-4D97-AF65-F5344CB8AC3E}">
        <p14:creationId xmlns:p14="http://schemas.microsoft.com/office/powerpoint/2010/main" xmlns="" val="323476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ounded Rectangle 4"/>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6" name="Group 23"/>
          <p:cNvGrpSpPr>
            <a:grpSpLocks noChangeAspect="1"/>
          </p:cNvGrpSpPr>
          <p:nvPr/>
        </p:nvGrpSpPr>
        <p:grpSpPr bwMode="auto">
          <a:xfrm>
            <a:off x="211138" y="714375"/>
            <a:ext cx="8723312" cy="1331913"/>
            <a:chOff x="-3905250" y="4294188"/>
            <a:chExt cx="13011150" cy="1892300"/>
          </a:xfrm>
        </p:grpSpPr>
        <p:sp>
          <p:nvSpPr>
            <p:cNvPr id="7" name="Freeform 14"/>
            <p:cNvSpPr>
              <a:spLocks/>
            </p:cNvSpPr>
            <p:nvPr/>
          </p:nvSpPr>
          <p:spPr bwMode="hidden">
            <a:xfrm>
              <a:off x="4810125" y="4500563"/>
              <a:ext cx="4295775" cy="1016000"/>
            </a:xfrm>
            <a:custGeom>
              <a:avLst/>
              <a:gdLst>
                <a:gd name="T0" fmla="*/ 2700 w 2706"/>
                <a:gd name="T1" fmla="*/ 0 h 640"/>
                <a:gd name="T2" fmla="*/ 2700 w 2706"/>
                <a:gd name="T3" fmla="*/ 0 h 640"/>
                <a:gd name="T4" fmla="*/ 2586 w 2706"/>
                <a:gd name="T5" fmla="*/ 18 h 640"/>
                <a:gd name="T6" fmla="*/ 2470 w 2706"/>
                <a:gd name="T7" fmla="*/ 38 h 640"/>
                <a:gd name="T8" fmla="*/ 2352 w 2706"/>
                <a:gd name="T9" fmla="*/ 60 h 640"/>
                <a:gd name="T10" fmla="*/ 2230 w 2706"/>
                <a:gd name="T11" fmla="*/ 82 h 640"/>
                <a:gd name="T12" fmla="*/ 2106 w 2706"/>
                <a:gd name="T13" fmla="*/ 108 h 640"/>
                <a:gd name="T14" fmla="*/ 1978 w 2706"/>
                <a:gd name="T15" fmla="*/ 134 h 640"/>
                <a:gd name="T16" fmla="*/ 1848 w 2706"/>
                <a:gd name="T17" fmla="*/ 164 h 640"/>
                <a:gd name="T18" fmla="*/ 1714 w 2706"/>
                <a:gd name="T19" fmla="*/ 194 h 640"/>
                <a:gd name="T20" fmla="*/ 1714 w 2706"/>
                <a:gd name="T21" fmla="*/ 194 h 640"/>
                <a:gd name="T22" fmla="*/ 1472 w 2706"/>
                <a:gd name="T23" fmla="*/ 252 h 640"/>
                <a:gd name="T24" fmla="*/ 1236 w 2706"/>
                <a:gd name="T25" fmla="*/ 304 h 640"/>
                <a:gd name="T26" fmla="*/ 1010 w 2706"/>
                <a:gd name="T27" fmla="*/ 352 h 640"/>
                <a:gd name="T28" fmla="*/ 792 w 2706"/>
                <a:gd name="T29" fmla="*/ 398 h 640"/>
                <a:gd name="T30" fmla="*/ 584 w 2706"/>
                <a:gd name="T31" fmla="*/ 438 h 640"/>
                <a:gd name="T32" fmla="*/ 382 w 2706"/>
                <a:gd name="T33" fmla="*/ 474 h 640"/>
                <a:gd name="T34" fmla="*/ 188 w 2706"/>
                <a:gd name="T35" fmla="*/ 508 h 640"/>
                <a:gd name="T36" fmla="*/ 0 w 2706"/>
                <a:gd name="T37" fmla="*/ 538 h 640"/>
                <a:gd name="T38" fmla="*/ 0 w 2706"/>
                <a:gd name="T39" fmla="*/ 538 h 640"/>
                <a:gd name="T40" fmla="*/ 130 w 2706"/>
                <a:gd name="T41" fmla="*/ 556 h 640"/>
                <a:gd name="T42" fmla="*/ 254 w 2706"/>
                <a:gd name="T43" fmla="*/ 572 h 640"/>
                <a:gd name="T44" fmla="*/ 374 w 2706"/>
                <a:gd name="T45" fmla="*/ 586 h 640"/>
                <a:gd name="T46" fmla="*/ 492 w 2706"/>
                <a:gd name="T47" fmla="*/ 598 h 640"/>
                <a:gd name="T48" fmla="*/ 606 w 2706"/>
                <a:gd name="T49" fmla="*/ 610 h 640"/>
                <a:gd name="T50" fmla="*/ 716 w 2706"/>
                <a:gd name="T51" fmla="*/ 618 h 640"/>
                <a:gd name="T52" fmla="*/ 822 w 2706"/>
                <a:gd name="T53" fmla="*/ 626 h 640"/>
                <a:gd name="T54" fmla="*/ 926 w 2706"/>
                <a:gd name="T55" fmla="*/ 632 h 640"/>
                <a:gd name="T56" fmla="*/ 1028 w 2706"/>
                <a:gd name="T57" fmla="*/ 636 h 640"/>
                <a:gd name="T58" fmla="*/ 1126 w 2706"/>
                <a:gd name="T59" fmla="*/ 638 h 640"/>
                <a:gd name="T60" fmla="*/ 1220 w 2706"/>
                <a:gd name="T61" fmla="*/ 640 h 640"/>
                <a:gd name="T62" fmla="*/ 1312 w 2706"/>
                <a:gd name="T63" fmla="*/ 640 h 640"/>
                <a:gd name="T64" fmla="*/ 1402 w 2706"/>
                <a:gd name="T65" fmla="*/ 638 h 640"/>
                <a:gd name="T66" fmla="*/ 1490 w 2706"/>
                <a:gd name="T67" fmla="*/ 636 h 640"/>
                <a:gd name="T68" fmla="*/ 1574 w 2706"/>
                <a:gd name="T69" fmla="*/ 632 h 640"/>
                <a:gd name="T70" fmla="*/ 1656 w 2706"/>
                <a:gd name="T71" fmla="*/ 626 h 640"/>
                <a:gd name="T72" fmla="*/ 1734 w 2706"/>
                <a:gd name="T73" fmla="*/ 620 h 640"/>
                <a:gd name="T74" fmla="*/ 1812 w 2706"/>
                <a:gd name="T75" fmla="*/ 612 h 640"/>
                <a:gd name="T76" fmla="*/ 1886 w 2706"/>
                <a:gd name="T77" fmla="*/ 602 h 640"/>
                <a:gd name="T78" fmla="*/ 1960 w 2706"/>
                <a:gd name="T79" fmla="*/ 592 h 640"/>
                <a:gd name="T80" fmla="*/ 2030 w 2706"/>
                <a:gd name="T81" fmla="*/ 580 h 640"/>
                <a:gd name="T82" fmla="*/ 2100 w 2706"/>
                <a:gd name="T83" fmla="*/ 568 h 640"/>
                <a:gd name="T84" fmla="*/ 2166 w 2706"/>
                <a:gd name="T85" fmla="*/ 554 h 640"/>
                <a:gd name="T86" fmla="*/ 2232 w 2706"/>
                <a:gd name="T87" fmla="*/ 540 h 640"/>
                <a:gd name="T88" fmla="*/ 2296 w 2706"/>
                <a:gd name="T89" fmla="*/ 524 h 640"/>
                <a:gd name="T90" fmla="*/ 2358 w 2706"/>
                <a:gd name="T91" fmla="*/ 508 h 640"/>
                <a:gd name="T92" fmla="*/ 2418 w 2706"/>
                <a:gd name="T93" fmla="*/ 490 h 640"/>
                <a:gd name="T94" fmla="*/ 2478 w 2706"/>
                <a:gd name="T95" fmla="*/ 472 h 640"/>
                <a:gd name="T96" fmla="*/ 2592 w 2706"/>
                <a:gd name="T97" fmla="*/ 432 h 640"/>
                <a:gd name="T98" fmla="*/ 2702 w 2706"/>
                <a:gd name="T99" fmla="*/ 390 h 640"/>
                <a:gd name="T100" fmla="*/ 2702 w 2706"/>
                <a:gd name="T101" fmla="*/ 390 h 640"/>
                <a:gd name="T102" fmla="*/ 2706 w 2706"/>
                <a:gd name="T103" fmla="*/ 388 h 640"/>
                <a:gd name="T104" fmla="*/ 2706 w 2706"/>
                <a:gd name="T105" fmla="*/ 388 h 640"/>
                <a:gd name="T106" fmla="*/ 2706 w 2706"/>
                <a:gd name="T107" fmla="*/ 0 h 640"/>
                <a:gd name="T108" fmla="*/ 2706 w 2706"/>
                <a:gd name="T109" fmla="*/ 0 h 640"/>
                <a:gd name="T110" fmla="*/ 2700 w 2706"/>
                <a:gd name="T111" fmla="*/ 0 h 640"/>
                <a:gd name="T112" fmla="*/ 2700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8" name="Freeform 18"/>
            <p:cNvSpPr>
              <a:spLocks/>
            </p:cNvSpPr>
            <p:nvPr/>
          </p:nvSpPr>
          <p:spPr bwMode="hidden">
            <a:xfrm>
              <a:off x="-309563" y="4318000"/>
              <a:ext cx="8280401" cy="1209675"/>
            </a:xfrm>
            <a:custGeom>
              <a:avLst/>
              <a:gdLst>
                <a:gd name="T0" fmla="*/ 5216 w 5216"/>
                <a:gd name="T1" fmla="*/ 714 h 762"/>
                <a:gd name="T2" fmla="*/ 4984 w 5216"/>
                <a:gd name="T3" fmla="*/ 686 h 762"/>
                <a:gd name="T4" fmla="*/ 4478 w 5216"/>
                <a:gd name="T5" fmla="*/ 610 h 762"/>
                <a:gd name="T6" fmla="*/ 3914 w 5216"/>
                <a:gd name="T7" fmla="*/ 508 h 762"/>
                <a:gd name="T8" fmla="*/ 3286 w 5216"/>
                <a:gd name="T9" fmla="*/ 374 h 762"/>
                <a:gd name="T10" fmla="*/ 2946 w 5216"/>
                <a:gd name="T11" fmla="*/ 296 h 762"/>
                <a:gd name="T12" fmla="*/ 2682 w 5216"/>
                <a:gd name="T13" fmla="*/ 236 h 762"/>
                <a:gd name="T14" fmla="*/ 2430 w 5216"/>
                <a:gd name="T15" fmla="*/ 184 h 762"/>
                <a:gd name="T16" fmla="*/ 2190 w 5216"/>
                <a:gd name="T17" fmla="*/ 140 h 762"/>
                <a:gd name="T18" fmla="*/ 1960 w 5216"/>
                <a:gd name="T19" fmla="*/ 102 h 762"/>
                <a:gd name="T20" fmla="*/ 1740 w 5216"/>
                <a:gd name="T21" fmla="*/ 72 h 762"/>
                <a:gd name="T22" fmla="*/ 1334 w 5216"/>
                <a:gd name="T23" fmla="*/ 28 h 762"/>
                <a:gd name="T24" fmla="*/ 970 w 5216"/>
                <a:gd name="T25" fmla="*/ 4 h 762"/>
                <a:gd name="T26" fmla="*/ 644 w 5216"/>
                <a:gd name="T27" fmla="*/ 0 h 762"/>
                <a:gd name="T28" fmla="*/ 358 w 5216"/>
                <a:gd name="T29" fmla="*/ 10 h 762"/>
                <a:gd name="T30" fmla="*/ 110 w 5216"/>
                <a:gd name="T31" fmla="*/ 32 h 762"/>
                <a:gd name="T32" fmla="*/ 0 w 5216"/>
                <a:gd name="T33" fmla="*/ 48 h 762"/>
                <a:gd name="T34" fmla="*/ 314 w 5216"/>
                <a:gd name="T35" fmla="*/ 86 h 762"/>
                <a:gd name="T36" fmla="*/ 652 w 5216"/>
                <a:gd name="T37" fmla="*/ 140 h 762"/>
                <a:gd name="T38" fmla="*/ 1014 w 5216"/>
                <a:gd name="T39" fmla="*/ 210 h 762"/>
                <a:gd name="T40" fmla="*/ 1402 w 5216"/>
                <a:gd name="T41" fmla="*/ 296 h 762"/>
                <a:gd name="T42" fmla="*/ 1756 w 5216"/>
                <a:gd name="T43" fmla="*/ 378 h 762"/>
                <a:gd name="T44" fmla="*/ 2408 w 5216"/>
                <a:gd name="T45" fmla="*/ 516 h 762"/>
                <a:gd name="T46" fmla="*/ 2708 w 5216"/>
                <a:gd name="T47" fmla="*/ 572 h 762"/>
                <a:gd name="T48" fmla="*/ 2992 w 5216"/>
                <a:gd name="T49" fmla="*/ 620 h 762"/>
                <a:gd name="T50" fmla="*/ 3260 w 5216"/>
                <a:gd name="T51" fmla="*/ 662 h 762"/>
                <a:gd name="T52" fmla="*/ 3512 w 5216"/>
                <a:gd name="T53" fmla="*/ 694 h 762"/>
                <a:gd name="T54" fmla="*/ 3750 w 5216"/>
                <a:gd name="T55" fmla="*/ 722 h 762"/>
                <a:gd name="T56" fmla="*/ 3974 w 5216"/>
                <a:gd name="T57" fmla="*/ 740 h 762"/>
                <a:gd name="T58" fmla="*/ 4184 w 5216"/>
                <a:gd name="T59" fmla="*/ 754 h 762"/>
                <a:gd name="T60" fmla="*/ 4384 w 5216"/>
                <a:gd name="T61" fmla="*/ 762 h 762"/>
                <a:gd name="T62" fmla="*/ 4570 w 5216"/>
                <a:gd name="T63" fmla="*/ 762 h 762"/>
                <a:gd name="T64" fmla="*/ 4746 w 5216"/>
                <a:gd name="T65" fmla="*/ 758 h 762"/>
                <a:gd name="T66" fmla="*/ 4912 w 5216"/>
                <a:gd name="T67" fmla="*/ 748 h 762"/>
                <a:gd name="T68" fmla="*/ 5068 w 5216"/>
                <a:gd name="T69" fmla="*/ 732 h 762"/>
                <a:gd name="T70" fmla="*/ 5216 w 5216"/>
                <a:gd name="T71" fmla="*/ 714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9" name="Freeform 22"/>
            <p:cNvSpPr>
              <a:spLocks/>
            </p:cNvSpPr>
            <p:nvPr/>
          </p:nvSpPr>
          <p:spPr bwMode="hidden">
            <a:xfrm>
              <a:off x="3175" y="4335463"/>
              <a:ext cx="8166100" cy="1101725"/>
            </a:xfrm>
            <a:custGeom>
              <a:avLst/>
              <a:gdLst>
                <a:gd name="T0" fmla="*/ 0 w 5144"/>
                <a:gd name="T1" fmla="*/ 70 h 694"/>
                <a:gd name="T2" fmla="*/ 0 w 5144"/>
                <a:gd name="T3" fmla="*/ 70 h 694"/>
                <a:gd name="T4" fmla="*/ 18 w 5144"/>
                <a:gd name="T5" fmla="*/ 66 h 694"/>
                <a:gd name="T6" fmla="*/ 72 w 5144"/>
                <a:gd name="T7" fmla="*/ 56 h 694"/>
                <a:gd name="T8" fmla="*/ 164 w 5144"/>
                <a:gd name="T9" fmla="*/ 42 h 694"/>
                <a:gd name="T10" fmla="*/ 224 w 5144"/>
                <a:gd name="T11" fmla="*/ 34 h 694"/>
                <a:gd name="T12" fmla="*/ 294 w 5144"/>
                <a:gd name="T13" fmla="*/ 26 h 694"/>
                <a:gd name="T14" fmla="*/ 372 w 5144"/>
                <a:gd name="T15" fmla="*/ 20 h 694"/>
                <a:gd name="T16" fmla="*/ 462 w 5144"/>
                <a:gd name="T17" fmla="*/ 14 h 694"/>
                <a:gd name="T18" fmla="*/ 560 w 5144"/>
                <a:gd name="T19" fmla="*/ 8 h 694"/>
                <a:gd name="T20" fmla="*/ 670 w 5144"/>
                <a:gd name="T21" fmla="*/ 4 h 694"/>
                <a:gd name="T22" fmla="*/ 790 w 5144"/>
                <a:gd name="T23" fmla="*/ 2 h 694"/>
                <a:gd name="T24" fmla="*/ 920 w 5144"/>
                <a:gd name="T25" fmla="*/ 0 h 694"/>
                <a:gd name="T26" fmla="*/ 1060 w 5144"/>
                <a:gd name="T27" fmla="*/ 2 h 694"/>
                <a:gd name="T28" fmla="*/ 1210 w 5144"/>
                <a:gd name="T29" fmla="*/ 6 h 694"/>
                <a:gd name="T30" fmla="*/ 1372 w 5144"/>
                <a:gd name="T31" fmla="*/ 14 h 694"/>
                <a:gd name="T32" fmla="*/ 1544 w 5144"/>
                <a:gd name="T33" fmla="*/ 24 h 694"/>
                <a:gd name="T34" fmla="*/ 1726 w 5144"/>
                <a:gd name="T35" fmla="*/ 40 h 694"/>
                <a:gd name="T36" fmla="*/ 1920 w 5144"/>
                <a:gd name="T37" fmla="*/ 58 h 694"/>
                <a:gd name="T38" fmla="*/ 2126 w 5144"/>
                <a:gd name="T39" fmla="*/ 80 h 694"/>
                <a:gd name="T40" fmla="*/ 2342 w 5144"/>
                <a:gd name="T41" fmla="*/ 106 h 694"/>
                <a:gd name="T42" fmla="*/ 2570 w 5144"/>
                <a:gd name="T43" fmla="*/ 138 h 694"/>
                <a:gd name="T44" fmla="*/ 2808 w 5144"/>
                <a:gd name="T45" fmla="*/ 174 h 694"/>
                <a:gd name="T46" fmla="*/ 3058 w 5144"/>
                <a:gd name="T47" fmla="*/ 216 h 694"/>
                <a:gd name="T48" fmla="*/ 3320 w 5144"/>
                <a:gd name="T49" fmla="*/ 266 h 694"/>
                <a:gd name="T50" fmla="*/ 3594 w 5144"/>
                <a:gd name="T51" fmla="*/ 320 h 694"/>
                <a:gd name="T52" fmla="*/ 3880 w 5144"/>
                <a:gd name="T53" fmla="*/ 380 h 694"/>
                <a:gd name="T54" fmla="*/ 4178 w 5144"/>
                <a:gd name="T55" fmla="*/ 448 h 694"/>
                <a:gd name="T56" fmla="*/ 4488 w 5144"/>
                <a:gd name="T57" fmla="*/ 522 h 694"/>
                <a:gd name="T58" fmla="*/ 4810 w 5144"/>
                <a:gd name="T59" fmla="*/ 604 h 694"/>
                <a:gd name="T60" fmla="*/ 5144 w 5144"/>
                <a:gd name="T61" fmla="*/ 694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10" name="Freeform 26"/>
            <p:cNvSpPr>
              <a:spLocks/>
            </p:cNvSpPr>
            <p:nvPr/>
          </p:nvSpPr>
          <p:spPr bwMode="hidden">
            <a:xfrm>
              <a:off x="4156075" y="4316413"/>
              <a:ext cx="4940300" cy="927100"/>
            </a:xfrm>
            <a:custGeom>
              <a:avLst/>
              <a:gdLst>
                <a:gd name="T0" fmla="*/ 0 w 3112"/>
                <a:gd name="T1" fmla="*/ 584 h 584"/>
                <a:gd name="T2" fmla="*/ 0 w 3112"/>
                <a:gd name="T3" fmla="*/ 584 h 584"/>
                <a:gd name="T4" fmla="*/ 90 w 3112"/>
                <a:gd name="T5" fmla="*/ 560 h 584"/>
                <a:gd name="T6" fmla="*/ 336 w 3112"/>
                <a:gd name="T7" fmla="*/ 498 h 584"/>
                <a:gd name="T8" fmla="*/ 506 w 3112"/>
                <a:gd name="T9" fmla="*/ 456 h 584"/>
                <a:gd name="T10" fmla="*/ 702 w 3112"/>
                <a:gd name="T11" fmla="*/ 410 h 584"/>
                <a:gd name="T12" fmla="*/ 920 w 3112"/>
                <a:gd name="T13" fmla="*/ 360 h 584"/>
                <a:gd name="T14" fmla="*/ 1154 w 3112"/>
                <a:gd name="T15" fmla="*/ 306 h 584"/>
                <a:gd name="T16" fmla="*/ 1402 w 3112"/>
                <a:gd name="T17" fmla="*/ 254 h 584"/>
                <a:gd name="T18" fmla="*/ 1656 w 3112"/>
                <a:gd name="T19" fmla="*/ 202 h 584"/>
                <a:gd name="T20" fmla="*/ 1916 w 3112"/>
                <a:gd name="T21" fmla="*/ 154 h 584"/>
                <a:gd name="T22" fmla="*/ 2174 w 3112"/>
                <a:gd name="T23" fmla="*/ 108 h 584"/>
                <a:gd name="T24" fmla="*/ 2302 w 3112"/>
                <a:gd name="T25" fmla="*/ 88 h 584"/>
                <a:gd name="T26" fmla="*/ 2426 w 3112"/>
                <a:gd name="T27" fmla="*/ 68 h 584"/>
                <a:gd name="T28" fmla="*/ 2550 w 3112"/>
                <a:gd name="T29" fmla="*/ 52 h 584"/>
                <a:gd name="T30" fmla="*/ 2670 w 3112"/>
                <a:gd name="T31" fmla="*/ 36 h 584"/>
                <a:gd name="T32" fmla="*/ 2788 w 3112"/>
                <a:gd name="T33" fmla="*/ 24 h 584"/>
                <a:gd name="T34" fmla="*/ 2900 w 3112"/>
                <a:gd name="T35" fmla="*/ 14 h 584"/>
                <a:gd name="T36" fmla="*/ 3008 w 3112"/>
                <a:gd name="T37" fmla="*/ 6 h 584"/>
                <a:gd name="T38" fmla="*/ 3112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useBgFill="1">
          <p:nvSpPr>
            <p:cNvPr id="11" name="Freeform 25"/>
            <p:cNvSpPr>
              <a:spLocks/>
            </p:cNvSpPr>
            <p:nvPr/>
          </p:nvSpPr>
          <p:spPr bwMode="hidden">
            <a:xfrm>
              <a:off x="-3905250" y="4294188"/>
              <a:ext cx="13011150" cy="1892300"/>
            </a:xfrm>
            <a:custGeom>
              <a:avLst/>
              <a:gdLst>
                <a:gd name="T0" fmla="*/ 8192 w 8196"/>
                <a:gd name="T1" fmla="*/ 512 h 1192"/>
                <a:gd name="T2" fmla="*/ 8040 w 8196"/>
                <a:gd name="T3" fmla="*/ 570 h 1192"/>
                <a:gd name="T4" fmla="*/ 7878 w 8196"/>
                <a:gd name="T5" fmla="*/ 620 h 1192"/>
                <a:gd name="T6" fmla="*/ 7706 w 8196"/>
                <a:gd name="T7" fmla="*/ 666 h 1192"/>
                <a:gd name="T8" fmla="*/ 7522 w 8196"/>
                <a:gd name="T9" fmla="*/ 702 h 1192"/>
                <a:gd name="T10" fmla="*/ 7322 w 8196"/>
                <a:gd name="T11" fmla="*/ 730 h 1192"/>
                <a:gd name="T12" fmla="*/ 7106 w 8196"/>
                <a:gd name="T13" fmla="*/ 750 h 1192"/>
                <a:gd name="T14" fmla="*/ 6872 w 8196"/>
                <a:gd name="T15" fmla="*/ 762 h 1192"/>
                <a:gd name="T16" fmla="*/ 6618 w 8196"/>
                <a:gd name="T17" fmla="*/ 760 h 1192"/>
                <a:gd name="T18" fmla="*/ 6342 w 8196"/>
                <a:gd name="T19" fmla="*/ 750 h 1192"/>
                <a:gd name="T20" fmla="*/ 6042 w 8196"/>
                <a:gd name="T21" fmla="*/ 726 h 1192"/>
                <a:gd name="T22" fmla="*/ 5716 w 8196"/>
                <a:gd name="T23" fmla="*/ 690 h 1192"/>
                <a:gd name="T24" fmla="*/ 5364 w 8196"/>
                <a:gd name="T25" fmla="*/ 642 h 1192"/>
                <a:gd name="T26" fmla="*/ 4982 w 8196"/>
                <a:gd name="T27" fmla="*/ 578 h 1192"/>
                <a:gd name="T28" fmla="*/ 4568 w 8196"/>
                <a:gd name="T29" fmla="*/ 500 h 1192"/>
                <a:gd name="T30" fmla="*/ 4122 w 8196"/>
                <a:gd name="T31" fmla="*/ 406 h 1192"/>
                <a:gd name="T32" fmla="*/ 3640 w 8196"/>
                <a:gd name="T33" fmla="*/ 296 h 1192"/>
                <a:gd name="T34" fmla="*/ 3396 w 8196"/>
                <a:gd name="T35" fmla="*/ 240 h 1192"/>
                <a:gd name="T36" fmla="*/ 2934 w 8196"/>
                <a:gd name="T37" fmla="*/ 148 h 1192"/>
                <a:gd name="T38" fmla="*/ 2512 w 8196"/>
                <a:gd name="T39" fmla="*/ 82 h 1192"/>
                <a:gd name="T40" fmla="*/ 2126 w 8196"/>
                <a:gd name="T41" fmla="*/ 36 h 1192"/>
                <a:gd name="T42" fmla="*/ 1776 w 8196"/>
                <a:gd name="T43" fmla="*/ 10 h 1192"/>
                <a:gd name="T44" fmla="*/ 1462 w 8196"/>
                <a:gd name="T45" fmla="*/ 0 h 1192"/>
                <a:gd name="T46" fmla="*/ 1182 w 8196"/>
                <a:gd name="T47" fmla="*/ 4 h 1192"/>
                <a:gd name="T48" fmla="*/ 934 w 8196"/>
                <a:gd name="T49" fmla="*/ 20 h 1192"/>
                <a:gd name="T50" fmla="*/ 716 w 8196"/>
                <a:gd name="T51" fmla="*/ 44 h 1192"/>
                <a:gd name="T52" fmla="*/ 530 w 8196"/>
                <a:gd name="T53" fmla="*/ 74 h 1192"/>
                <a:gd name="T54" fmla="*/ 374 w 8196"/>
                <a:gd name="T55" fmla="*/ 108 h 1192"/>
                <a:gd name="T56" fmla="*/ 248 w 8196"/>
                <a:gd name="T57" fmla="*/ 144 h 1192"/>
                <a:gd name="T58" fmla="*/ 148 w 8196"/>
                <a:gd name="T59" fmla="*/ 176 h 1192"/>
                <a:gd name="T60" fmla="*/ 48 w 8196"/>
                <a:gd name="T61" fmla="*/ 216 h 1192"/>
                <a:gd name="T62" fmla="*/ 0 w 8196"/>
                <a:gd name="T63" fmla="*/ 240 h 1192"/>
                <a:gd name="T64" fmla="*/ 8192 w 8196"/>
                <a:gd name="T65" fmla="*/ 1192 h 1192"/>
                <a:gd name="T66" fmla="*/ 8196 w 8196"/>
                <a:gd name="T67" fmla="*/ 1186 h 1192"/>
                <a:gd name="T68" fmla="*/ 8196 w 8196"/>
                <a:gd name="T69" fmla="*/ 510 h 1192"/>
                <a:gd name="T70" fmla="*/ 8192 w 8196"/>
                <a:gd name="T71" fmla="*/ 512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grpSp>
      <p:sp>
        <p:nvSpPr>
          <p:cNvPr id="4" name="Text Placeholder 3"/>
          <p:cNvSpPr>
            <a:spLocks noGrp="1"/>
          </p:cNvSpPr>
          <p:nvPr>
            <p:ph type="body" sz="half" idx="2"/>
          </p:nvPr>
        </p:nvSpPr>
        <p:spPr>
          <a:xfrm>
            <a:off x="914400" y="3581400"/>
            <a:ext cx="3352800" cy="1905001"/>
          </a:xfrm>
        </p:spPr>
        <p:txBody>
          <a:bodyPr>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Date Placeholder 4"/>
          <p:cNvSpPr>
            <a:spLocks noGrp="1"/>
          </p:cNvSpPr>
          <p:nvPr>
            <p:ph type="dt" sz="half" idx="10"/>
          </p:nvPr>
        </p:nvSpPr>
        <p:spPr/>
        <p:txBody>
          <a:bodyPr/>
          <a:lstStyle>
            <a:lvl1pPr>
              <a:defRPr/>
            </a:lvl1pPr>
          </a:lstStyle>
          <a:p>
            <a:pPr>
              <a:defRPr/>
            </a:pPr>
            <a:fld id="{C60D06F7-5F7A-4FE1-9AE4-A58BEE3A9487}" type="datetimeFigureOut">
              <a:rPr lang="en-US"/>
              <a:pPr>
                <a:defRPr/>
              </a:pPr>
              <a:t>2/10/2014</a:t>
            </a:fld>
            <a:endParaRPr lang="en-US"/>
          </a:p>
        </p:txBody>
      </p:sp>
      <p:sp>
        <p:nvSpPr>
          <p:cNvPr id="13" name="Footer Placeholder 5"/>
          <p:cNvSpPr>
            <a:spLocks noGrp="1"/>
          </p:cNvSpPr>
          <p:nvPr>
            <p:ph type="ftr" sz="quarter" idx="11"/>
          </p:nvPr>
        </p:nvSpPr>
        <p:spPr/>
        <p:txBody>
          <a:bodyPr/>
          <a:lstStyle>
            <a:lvl1pPr>
              <a:defRPr/>
            </a:lvl1pPr>
          </a:lstStyle>
          <a:p>
            <a:pPr>
              <a:defRPr/>
            </a:pPr>
            <a:endParaRPr lang="en-US"/>
          </a:p>
        </p:txBody>
      </p:sp>
      <p:sp>
        <p:nvSpPr>
          <p:cNvPr id="14" name="Slide Number Placeholder 6"/>
          <p:cNvSpPr>
            <a:spLocks noGrp="1"/>
          </p:cNvSpPr>
          <p:nvPr>
            <p:ph type="sldNum" sz="quarter" idx="12"/>
          </p:nvPr>
        </p:nvSpPr>
        <p:spPr/>
        <p:txBody>
          <a:bodyPr/>
          <a:lstStyle>
            <a:lvl1pPr>
              <a:defRPr/>
            </a:lvl1pPr>
          </a:lstStyle>
          <a:p>
            <a:pPr>
              <a:defRPr/>
            </a:pPr>
            <a:fld id="{562E17CE-6E73-420E-AFDF-00333CFF6048}" type="slidenum">
              <a:rPr lang="en-US"/>
              <a:pPr>
                <a:defRPr/>
              </a:pPr>
              <a:t>‹#›</a:t>
            </a:fld>
            <a:endParaRPr lang="en-US"/>
          </a:p>
        </p:txBody>
      </p:sp>
    </p:spTree>
    <p:extLst>
      <p:ext uri="{BB962C8B-B14F-4D97-AF65-F5344CB8AC3E}">
        <p14:creationId xmlns:p14="http://schemas.microsoft.com/office/powerpoint/2010/main" xmlns="" val="2207758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ounded Rectangle 4"/>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6" name="Group 15"/>
          <p:cNvGrpSpPr>
            <a:grpSpLocks noChangeAspect="1"/>
          </p:cNvGrpSpPr>
          <p:nvPr/>
        </p:nvGrpSpPr>
        <p:grpSpPr bwMode="auto">
          <a:xfrm>
            <a:off x="211138" y="5354638"/>
            <a:ext cx="8723312" cy="1330325"/>
            <a:chOff x="-3905250" y="4294188"/>
            <a:chExt cx="13011150" cy="1892300"/>
          </a:xfrm>
        </p:grpSpPr>
        <p:sp>
          <p:nvSpPr>
            <p:cNvPr id="7" name="Freeform 14"/>
            <p:cNvSpPr>
              <a:spLocks/>
            </p:cNvSpPr>
            <p:nvPr/>
          </p:nvSpPr>
          <p:spPr bwMode="hidden">
            <a:xfrm>
              <a:off x="4810125" y="4500563"/>
              <a:ext cx="4295775" cy="1016000"/>
            </a:xfrm>
            <a:custGeom>
              <a:avLst/>
              <a:gdLst>
                <a:gd name="T0" fmla="*/ 2700 w 2706"/>
                <a:gd name="T1" fmla="*/ 0 h 640"/>
                <a:gd name="T2" fmla="*/ 2700 w 2706"/>
                <a:gd name="T3" fmla="*/ 0 h 640"/>
                <a:gd name="T4" fmla="*/ 2586 w 2706"/>
                <a:gd name="T5" fmla="*/ 18 h 640"/>
                <a:gd name="T6" fmla="*/ 2470 w 2706"/>
                <a:gd name="T7" fmla="*/ 38 h 640"/>
                <a:gd name="T8" fmla="*/ 2352 w 2706"/>
                <a:gd name="T9" fmla="*/ 60 h 640"/>
                <a:gd name="T10" fmla="*/ 2230 w 2706"/>
                <a:gd name="T11" fmla="*/ 82 h 640"/>
                <a:gd name="T12" fmla="*/ 2106 w 2706"/>
                <a:gd name="T13" fmla="*/ 108 h 640"/>
                <a:gd name="T14" fmla="*/ 1978 w 2706"/>
                <a:gd name="T15" fmla="*/ 134 h 640"/>
                <a:gd name="T16" fmla="*/ 1848 w 2706"/>
                <a:gd name="T17" fmla="*/ 164 h 640"/>
                <a:gd name="T18" fmla="*/ 1714 w 2706"/>
                <a:gd name="T19" fmla="*/ 194 h 640"/>
                <a:gd name="T20" fmla="*/ 1714 w 2706"/>
                <a:gd name="T21" fmla="*/ 194 h 640"/>
                <a:gd name="T22" fmla="*/ 1472 w 2706"/>
                <a:gd name="T23" fmla="*/ 252 h 640"/>
                <a:gd name="T24" fmla="*/ 1236 w 2706"/>
                <a:gd name="T25" fmla="*/ 304 h 640"/>
                <a:gd name="T26" fmla="*/ 1010 w 2706"/>
                <a:gd name="T27" fmla="*/ 352 h 640"/>
                <a:gd name="T28" fmla="*/ 792 w 2706"/>
                <a:gd name="T29" fmla="*/ 398 h 640"/>
                <a:gd name="T30" fmla="*/ 584 w 2706"/>
                <a:gd name="T31" fmla="*/ 438 h 640"/>
                <a:gd name="T32" fmla="*/ 382 w 2706"/>
                <a:gd name="T33" fmla="*/ 474 h 640"/>
                <a:gd name="T34" fmla="*/ 188 w 2706"/>
                <a:gd name="T35" fmla="*/ 508 h 640"/>
                <a:gd name="T36" fmla="*/ 0 w 2706"/>
                <a:gd name="T37" fmla="*/ 538 h 640"/>
                <a:gd name="T38" fmla="*/ 0 w 2706"/>
                <a:gd name="T39" fmla="*/ 538 h 640"/>
                <a:gd name="T40" fmla="*/ 130 w 2706"/>
                <a:gd name="T41" fmla="*/ 556 h 640"/>
                <a:gd name="T42" fmla="*/ 254 w 2706"/>
                <a:gd name="T43" fmla="*/ 572 h 640"/>
                <a:gd name="T44" fmla="*/ 374 w 2706"/>
                <a:gd name="T45" fmla="*/ 586 h 640"/>
                <a:gd name="T46" fmla="*/ 492 w 2706"/>
                <a:gd name="T47" fmla="*/ 598 h 640"/>
                <a:gd name="T48" fmla="*/ 606 w 2706"/>
                <a:gd name="T49" fmla="*/ 610 h 640"/>
                <a:gd name="T50" fmla="*/ 716 w 2706"/>
                <a:gd name="T51" fmla="*/ 618 h 640"/>
                <a:gd name="T52" fmla="*/ 822 w 2706"/>
                <a:gd name="T53" fmla="*/ 626 h 640"/>
                <a:gd name="T54" fmla="*/ 926 w 2706"/>
                <a:gd name="T55" fmla="*/ 632 h 640"/>
                <a:gd name="T56" fmla="*/ 1028 w 2706"/>
                <a:gd name="T57" fmla="*/ 636 h 640"/>
                <a:gd name="T58" fmla="*/ 1126 w 2706"/>
                <a:gd name="T59" fmla="*/ 638 h 640"/>
                <a:gd name="T60" fmla="*/ 1220 w 2706"/>
                <a:gd name="T61" fmla="*/ 640 h 640"/>
                <a:gd name="T62" fmla="*/ 1312 w 2706"/>
                <a:gd name="T63" fmla="*/ 640 h 640"/>
                <a:gd name="T64" fmla="*/ 1402 w 2706"/>
                <a:gd name="T65" fmla="*/ 638 h 640"/>
                <a:gd name="T66" fmla="*/ 1490 w 2706"/>
                <a:gd name="T67" fmla="*/ 636 h 640"/>
                <a:gd name="T68" fmla="*/ 1574 w 2706"/>
                <a:gd name="T69" fmla="*/ 632 h 640"/>
                <a:gd name="T70" fmla="*/ 1656 w 2706"/>
                <a:gd name="T71" fmla="*/ 626 h 640"/>
                <a:gd name="T72" fmla="*/ 1734 w 2706"/>
                <a:gd name="T73" fmla="*/ 620 h 640"/>
                <a:gd name="T74" fmla="*/ 1812 w 2706"/>
                <a:gd name="T75" fmla="*/ 612 h 640"/>
                <a:gd name="T76" fmla="*/ 1886 w 2706"/>
                <a:gd name="T77" fmla="*/ 602 h 640"/>
                <a:gd name="T78" fmla="*/ 1960 w 2706"/>
                <a:gd name="T79" fmla="*/ 592 h 640"/>
                <a:gd name="T80" fmla="*/ 2030 w 2706"/>
                <a:gd name="T81" fmla="*/ 580 h 640"/>
                <a:gd name="T82" fmla="*/ 2100 w 2706"/>
                <a:gd name="T83" fmla="*/ 568 h 640"/>
                <a:gd name="T84" fmla="*/ 2166 w 2706"/>
                <a:gd name="T85" fmla="*/ 554 h 640"/>
                <a:gd name="T86" fmla="*/ 2232 w 2706"/>
                <a:gd name="T87" fmla="*/ 540 h 640"/>
                <a:gd name="T88" fmla="*/ 2296 w 2706"/>
                <a:gd name="T89" fmla="*/ 524 h 640"/>
                <a:gd name="T90" fmla="*/ 2358 w 2706"/>
                <a:gd name="T91" fmla="*/ 508 h 640"/>
                <a:gd name="T92" fmla="*/ 2418 w 2706"/>
                <a:gd name="T93" fmla="*/ 490 h 640"/>
                <a:gd name="T94" fmla="*/ 2478 w 2706"/>
                <a:gd name="T95" fmla="*/ 472 h 640"/>
                <a:gd name="T96" fmla="*/ 2592 w 2706"/>
                <a:gd name="T97" fmla="*/ 432 h 640"/>
                <a:gd name="T98" fmla="*/ 2702 w 2706"/>
                <a:gd name="T99" fmla="*/ 390 h 640"/>
                <a:gd name="T100" fmla="*/ 2702 w 2706"/>
                <a:gd name="T101" fmla="*/ 390 h 640"/>
                <a:gd name="T102" fmla="*/ 2706 w 2706"/>
                <a:gd name="T103" fmla="*/ 388 h 640"/>
                <a:gd name="T104" fmla="*/ 2706 w 2706"/>
                <a:gd name="T105" fmla="*/ 388 h 640"/>
                <a:gd name="T106" fmla="*/ 2706 w 2706"/>
                <a:gd name="T107" fmla="*/ 0 h 640"/>
                <a:gd name="T108" fmla="*/ 2706 w 2706"/>
                <a:gd name="T109" fmla="*/ 0 h 640"/>
                <a:gd name="T110" fmla="*/ 2700 w 2706"/>
                <a:gd name="T111" fmla="*/ 0 h 640"/>
                <a:gd name="T112" fmla="*/ 2700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8" name="Freeform 18"/>
            <p:cNvSpPr>
              <a:spLocks/>
            </p:cNvSpPr>
            <p:nvPr/>
          </p:nvSpPr>
          <p:spPr bwMode="hidden">
            <a:xfrm>
              <a:off x="-309563" y="4318000"/>
              <a:ext cx="8280401" cy="1209675"/>
            </a:xfrm>
            <a:custGeom>
              <a:avLst/>
              <a:gdLst>
                <a:gd name="T0" fmla="*/ 5216 w 5216"/>
                <a:gd name="T1" fmla="*/ 714 h 762"/>
                <a:gd name="T2" fmla="*/ 4984 w 5216"/>
                <a:gd name="T3" fmla="*/ 686 h 762"/>
                <a:gd name="T4" fmla="*/ 4478 w 5216"/>
                <a:gd name="T5" fmla="*/ 610 h 762"/>
                <a:gd name="T6" fmla="*/ 3914 w 5216"/>
                <a:gd name="T7" fmla="*/ 508 h 762"/>
                <a:gd name="T8" fmla="*/ 3286 w 5216"/>
                <a:gd name="T9" fmla="*/ 374 h 762"/>
                <a:gd name="T10" fmla="*/ 2946 w 5216"/>
                <a:gd name="T11" fmla="*/ 296 h 762"/>
                <a:gd name="T12" fmla="*/ 2682 w 5216"/>
                <a:gd name="T13" fmla="*/ 236 h 762"/>
                <a:gd name="T14" fmla="*/ 2430 w 5216"/>
                <a:gd name="T15" fmla="*/ 184 h 762"/>
                <a:gd name="T16" fmla="*/ 2190 w 5216"/>
                <a:gd name="T17" fmla="*/ 140 h 762"/>
                <a:gd name="T18" fmla="*/ 1960 w 5216"/>
                <a:gd name="T19" fmla="*/ 102 h 762"/>
                <a:gd name="T20" fmla="*/ 1740 w 5216"/>
                <a:gd name="T21" fmla="*/ 72 h 762"/>
                <a:gd name="T22" fmla="*/ 1334 w 5216"/>
                <a:gd name="T23" fmla="*/ 28 h 762"/>
                <a:gd name="T24" fmla="*/ 970 w 5216"/>
                <a:gd name="T25" fmla="*/ 4 h 762"/>
                <a:gd name="T26" fmla="*/ 644 w 5216"/>
                <a:gd name="T27" fmla="*/ 0 h 762"/>
                <a:gd name="T28" fmla="*/ 358 w 5216"/>
                <a:gd name="T29" fmla="*/ 10 h 762"/>
                <a:gd name="T30" fmla="*/ 110 w 5216"/>
                <a:gd name="T31" fmla="*/ 32 h 762"/>
                <a:gd name="T32" fmla="*/ 0 w 5216"/>
                <a:gd name="T33" fmla="*/ 48 h 762"/>
                <a:gd name="T34" fmla="*/ 314 w 5216"/>
                <a:gd name="T35" fmla="*/ 86 h 762"/>
                <a:gd name="T36" fmla="*/ 652 w 5216"/>
                <a:gd name="T37" fmla="*/ 140 h 762"/>
                <a:gd name="T38" fmla="*/ 1014 w 5216"/>
                <a:gd name="T39" fmla="*/ 210 h 762"/>
                <a:gd name="T40" fmla="*/ 1402 w 5216"/>
                <a:gd name="T41" fmla="*/ 296 h 762"/>
                <a:gd name="T42" fmla="*/ 1756 w 5216"/>
                <a:gd name="T43" fmla="*/ 378 h 762"/>
                <a:gd name="T44" fmla="*/ 2408 w 5216"/>
                <a:gd name="T45" fmla="*/ 516 h 762"/>
                <a:gd name="T46" fmla="*/ 2708 w 5216"/>
                <a:gd name="T47" fmla="*/ 572 h 762"/>
                <a:gd name="T48" fmla="*/ 2992 w 5216"/>
                <a:gd name="T49" fmla="*/ 620 h 762"/>
                <a:gd name="T50" fmla="*/ 3260 w 5216"/>
                <a:gd name="T51" fmla="*/ 662 h 762"/>
                <a:gd name="T52" fmla="*/ 3512 w 5216"/>
                <a:gd name="T53" fmla="*/ 694 h 762"/>
                <a:gd name="T54" fmla="*/ 3750 w 5216"/>
                <a:gd name="T55" fmla="*/ 722 h 762"/>
                <a:gd name="T56" fmla="*/ 3974 w 5216"/>
                <a:gd name="T57" fmla="*/ 740 h 762"/>
                <a:gd name="T58" fmla="*/ 4184 w 5216"/>
                <a:gd name="T59" fmla="*/ 754 h 762"/>
                <a:gd name="T60" fmla="*/ 4384 w 5216"/>
                <a:gd name="T61" fmla="*/ 762 h 762"/>
                <a:gd name="T62" fmla="*/ 4570 w 5216"/>
                <a:gd name="T63" fmla="*/ 762 h 762"/>
                <a:gd name="T64" fmla="*/ 4746 w 5216"/>
                <a:gd name="T65" fmla="*/ 758 h 762"/>
                <a:gd name="T66" fmla="*/ 4912 w 5216"/>
                <a:gd name="T67" fmla="*/ 748 h 762"/>
                <a:gd name="T68" fmla="*/ 5068 w 5216"/>
                <a:gd name="T69" fmla="*/ 732 h 762"/>
                <a:gd name="T70" fmla="*/ 5216 w 5216"/>
                <a:gd name="T71" fmla="*/ 714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9" name="Freeform 22"/>
            <p:cNvSpPr>
              <a:spLocks/>
            </p:cNvSpPr>
            <p:nvPr/>
          </p:nvSpPr>
          <p:spPr bwMode="hidden">
            <a:xfrm>
              <a:off x="3175" y="4335463"/>
              <a:ext cx="8166100" cy="1101725"/>
            </a:xfrm>
            <a:custGeom>
              <a:avLst/>
              <a:gdLst>
                <a:gd name="T0" fmla="*/ 0 w 5144"/>
                <a:gd name="T1" fmla="*/ 70 h 694"/>
                <a:gd name="T2" fmla="*/ 0 w 5144"/>
                <a:gd name="T3" fmla="*/ 70 h 694"/>
                <a:gd name="T4" fmla="*/ 18 w 5144"/>
                <a:gd name="T5" fmla="*/ 66 h 694"/>
                <a:gd name="T6" fmla="*/ 72 w 5144"/>
                <a:gd name="T7" fmla="*/ 56 h 694"/>
                <a:gd name="T8" fmla="*/ 164 w 5144"/>
                <a:gd name="T9" fmla="*/ 42 h 694"/>
                <a:gd name="T10" fmla="*/ 224 w 5144"/>
                <a:gd name="T11" fmla="*/ 34 h 694"/>
                <a:gd name="T12" fmla="*/ 294 w 5144"/>
                <a:gd name="T13" fmla="*/ 26 h 694"/>
                <a:gd name="T14" fmla="*/ 372 w 5144"/>
                <a:gd name="T15" fmla="*/ 20 h 694"/>
                <a:gd name="T16" fmla="*/ 462 w 5144"/>
                <a:gd name="T17" fmla="*/ 14 h 694"/>
                <a:gd name="T18" fmla="*/ 560 w 5144"/>
                <a:gd name="T19" fmla="*/ 8 h 694"/>
                <a:gd name="T20" fmla="*/ 670 w 5144"/>
                <a:gd name="T21" fmla="*/ 4 h 694"/>
                <a:gd name="T22" fmla="*/ 790 w 5144"/>
                <a:gd name="T23" fmla="*/ 2 h 694"/>
                <a:gd name="T24" fmla="*/ 920 w 5144"/>
                <a:gd name="T25" fmla="*/ 0 h 694"/>
                <a:gd name="T26" fmla="*/ 1060 w 5144"/>
                <a:gd name="T27" fmla="*/ 2 h 694"/>
                <a:gd name="T28" fmla="*/ 1210 w 5144"/>
                <a:gd name="T29" fmla="*/ 6 h 694"/>
                <a:gd name="T30" fmla="*/ 1372 w 5144"/>
                <a:gd name="T31" fmla="*/ 14 h 694"/>
                <a:gd name="T32" fmla="*/ 1544 w 5144"/>
                <a:gd name="T33" fmla="*/ 24 h 694"/>
                <a:gd name="T34" fmla="*/ 1726 w 5144"/>
                <a:gd name="T35" fmla="*/ 40 h 694"/>
                <a:gd name="T36" fmla="*/ 1920 w 5144"/>
                <a:gd name="T37" fmla="*/ 58 h 694"/>
                <a:gd name="T38" fmla="*/ 2126 w 5144"/>
                <a:gd name="T39" fmla="*/ 80 h 694"/>
                <a:gd name="T40" fmla="*/ 2342 w 5144"/>
                <a:gd name="T41" fmla="*/ 106 h 694"/>
                <a:gd name="T42" fmla="*/ 2570 w 5144"/>
                <a:gd name="T43" fmla="*/ 138 h 694"/>
                <a:gd name="T44" fmla="*/ 2808 w 5144"/>
                <a:gd name="T45" fmla="*/ 174 h 694"/>
                <a:gd name="T46" fmla="*/ 3058 w 5144"/>
                <a:gd name="T47" fmla="*/ 216 h 694"/>
                <a:gd name="T48" fmla="*/ 3320 w 5144"/>
                <a:gd name="T49" fmla="*/ 266 h 694"/>
                <a:gd name="T50" fmla="*/ 3594 w 5144"/>
                <a:gd name="T51" fmla="*/ 320 h 694"/>
                <a:gd name="T52" fmla="*/ 3880 w 5144"/>
                <a:gd name="T53" fmla="*/ 380 h 694"/>
                <a:gd name="T54" fmla="*/ 4178 w 5144"/>
                <a:gd name="T55" fmla="*/ 448 h 694"/>
                <a:gd name="T56" fmla="*/ 4488 w 5144"/>
                <a:gd name="T57" fmla="*/ 522 h 694"/>
                <a:gd name="T58" fmla="*/ 4810 w 5144"/>
                <a:gd name="T59" fmla="*/ 604 h 694"/>
                <a:gd name="T60" fmla="*/ 5144 w 5144"/>
                <a:gd name="T61" fmla="*/ 694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10" name="Freeform 26"/>
            <p:cNvSpPr>
              <a:spLocks/>
            </p:cNvSpPr>
            <p:nvPr/>
          </p:nvSpPr>
          <p:spPr bwMode="hidden">
            <a:xfrm>
              <a:off x="4156075" y="4316413"/>
              <a:ext cx="4940300" cy="927100"/>
            </a:xfrm>
            <a:custGeom>
              <a:avLst/>
              <a:gdLst>
                <a:gd name="T0" fmla="*/ 0 w 3112"/>
                <a:gd name="T1" fmla="*/ 584 h 584"/>
                <a:gd name="T2" fmla="*/ 0 w 3112"/>
                <a:gd name="T3" fmla="*/ 584 h 584"/>
                <a:gd name="T4" fmla="*/ 90 w 3112"/>
                <a:gd name="T5" fmla="*/ 560 h 584"/>
                <a:gd name="T6" fmla="*/ 336 w 3112"/>
                <a:gd name="T7" fmla="*/ 498 h 584"/>
                <a:gd name="T8" fmla="*/ 506 w 3112"/>
                <a:gd name="T9" fmla="*/ 456 h 584"/>
                <a:gd name="T10" fmla="*/ 702 w 3112"/>
                <a:gd name="T11" fmla="*/ 410 h 584"/>
                <a:gd name="T12" fmla="*/ 920 w 3112"/>
                <a:gd name="T13" fmla="*/ 360 h 584"/>
                <a:gd name="T14" fmla="*/ 1154 w 3112"/>
                <a:gd name="T15" fmla="*/ 306 h 584"/>
                <a:gd name="T16" fmla="*/ 1402 w 3112"/>
                <a:gd name="T17" fmla="*/ 254 h 584"/>
                <a:gd name="T18" fmla="*/ 1656 w 3112"/>
                <a:gd name="T19" fmla="*/ 202 h 584"/>
                <a:gd name="T20" fmla="*/ 1916 w 3112"/>
                <a:gd name="T21" fmla="*/ 154 h 584"/>
                <a:gd name="T22" fmla="*/ 2174 w 3112"/>
                <a:gd name="T23" fmla="*/ 108 h 584"/>
                <a:gd name="T24" fmla="*/ 2302 w 3112"/>
                <a:gd name="T25" fmla="*/ 88 h 584"/>
                <a:gd name="T26" fmla="*/ 2426 w 3112"/>
                <a:gd name="T27" fmla="*/ 68 h 584"/>
                <a:gd name="T28" fmla="*/ 2550 w 3112"/>
                <a:gd name="T29" fmla="*/ 52 h 584"/>
                <a:gd name="T30" fmla="*/ 2670 w 3112"/>
                <a:gd name="T31" fmla="*/ 36 h 584"/>
                <a:gd name="T32" fmla="*/ 2788 w 3112"/>
                <a:gd name="T33" fmla="*/ 24 h 584"/>
                <a:gd name="T34" fmla="*/ 2900 w 3112"/>
                <a:gd name="T35" fmla="*/ 14 h 584"/>
                <a:gd name="T36" fmla="*/ 3008 w 3112"/>
                <a:gd name="T37" fmla="*/ 6 h 584"/>
                <a:gd name="T38" fmla="*/ 3112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useBgFill="1">
          <p:nvSpPr>
            <p:cNvPr id="11" name="Freeform 10"/>
            <p:cNvSpPr>
              <a:spLocks/>
            </p:cNvSpPr>
            <p:nvPr/>
          </p:nvSpPr>
          <p:spPr bwMode="hidden">
            <a:xfrm>
              <a:off x="-3905250" y="4294188"/>
              <a:ext cx="13011150" cy="1892300"/>
            </a:xfrm>
            <a:custGeom>
              <a:avLst/>
              <a:gdLst>
                <a:gd name="T0" fmla="*/ 8192 w 8196"/>
                <a:gd name="T1" fmla="*/ 512 h 1192"/>
                <a:gd name="T2" fmla="*/ 8040 w 8196"/>
                <a:gd name="T3" fmla="*/ 570 h 1192"/>
                <a:gd name="T4" fmla="*/ 7878 w 8196"/>
                <a:gd name="T5" fmla="*/ 620 h 1192"/>
                <a:gd name="T6" fmla="*/ 7706 w 8196"/>
                <a:gd name="T7" fmla="*/ 666 h 1192"/>
                <a:gd name="T8" fmla="*/ 7522 w 8196"/>
                <a:gd name="T9" fmla="*/ 702 h 1192"/>
                <a:gd name="T10" fmla="*/ 7322 w 8196"/>
                <a:gd name="T11" fmla="*/ 730 h 1192"/>
                <a:gd name="T12" fmla="*/ 7106 w 8196"/>
                <a:gd name="T13" fmla="*/ 750 h 1192"/>
                <a:gd name="T14" fmla="*/ 6872 w 8196"/>
                <a:gd name="T15" fmla="*/ 762 h 1192"/>
                <a:gd name="T16" fmla="*/ 6618 w 8196"/>
                <a:gd name="T17" fmla="*/ 760 h 1192"/>
                <a:gd name="T18" fmla="*/ 6342 w 8196"/>
                <a:gd name="T19" fmla="*/ 750 h 1192"/>
                <a:gd name="T20" fmla="*/ 6042 w 8196"/>
                <a:gd name="T21" fmla="*/ 726 h 1192"/>
                <a:gd name="T22" fmla="*/ 5716 w 8196"/>
                <a:gd name="T23" fmla="*/ 690 h 1192"/>
                <a:gd name="T24" fmla="*/ 5364 w 8196"/>
                <a:gd name="T25" fmla="*/ 642 h 1192"/>
                <a:gd name="T26" fmla="*/ 4982 w 8196"/>
                <a:gd name="T27" fmla="*/ 578 h 1192"/>
                <a:gd name="T28" fmla="*/ 4568 w 8196"/>
                <a:gd name="T29" fmla="*/ 500 h 1192"/>
                <a:gd name="T30" fmla="*/ 4122 w 8196"/>
                <a:gd name="T31" fmla="*/ 406 h 1192"/>
                <a:gd name="T32" fmla="*/ 3640 w 8196"/>
                <a:gd name="T33" fmla="*/ 296 h 1192"/>
                <a:gd name="T34" fmla="*/ 3396 w 8196"/>
                <a:gd name="T35" fmla="*/ 240 h 1192"/>
                <a:gd name="T36" fmla="*/ 2934 w 8196"/>
                <a:gd name="T37" fmla="*/ 148 h 1192"/>
                <a:gd name="T38" fmla="*/ 2512 w 8196"/>
                <a:gd name="T39" fmla="*/ 82 h 1192"/>
                <a:gd name="T40" fmla="*/ 2126 w 8196"/>
                <a:gd name="T41" fmla="*/ 36 h 1192"/>
                <a:gd name="T42" fmla="*/ 1776 w 8196"/>
                <a:gd name="T43" fmla="*/ 10 h 1192"/>
                <a:gd name="T44" fmla="*/ 1462 w 8196"/>
                <a:gd name="T45" fmla="*/ 0 h 1192"/>
                <a:gd name="T46" fmla="*/ 1182 w 8196"/>
                <a:gd name="T47" fmla="*/ 4 h 1192"/>
                <a:gd name="T48" fmla="*/ 934 w 8196"/>
                <a:gd name="T49" fmla="*/ 20 h 1192"/>
                <a:gd name="T50" fmla="*/ 716 w 8196"/>
                <a:gd name="T51" fmla="*/ 44 h 1192"/>
                <a:gd name="T52" fmla="*/ 530 w 8196"/>
                <a:gd name="T53" fmla="*/ 74 h 1192"/>
                <a:gd name="T54" fmla="*/ 374 w 8196"/>
                <a:gd name="T55" fmla="*/ 108 h 1192"/>
                <a:gd name="T56" fmla="*/ 248 w 8196"/>
                <a:gd name="T57" fmla="*/ 144 h 1192"/>
                <a:gd name="T58" fmla="*/ 148 w 8196"/>
                <a:gd name="T59" fmla="*/ 176 h 1192"/>
                <a:gd name="T60" fmla="*/ 48 w 8196"/>
                <a:gd name="T61" fmla="*/ 216 h 1192"/>
                <a:gd name="T62" fmla="*/ 0 w 8196"/>
                <a:gd name="T63" fmla="*/ 240 h 1192"/>
                <a:gd name="T64" fmla="*/ 8192 w 8196"/>
                <a:gd name="T65" fmla="*/ 1192 h 1192"/>
                <a:gd name="T66" fmla="*/ 8196 w 8196"/>
                <a:gd name="T67" fmla="*/ 1186 h 1192"/>
                <a:gd name="T68" fmla="*/ 8196 w 8196"/>
                <a:gd name="T69" fmla="*/ 510 h 1192"/>
                <a:gd name="T70" fmla="*/ 8192 w 8196"/>
                <a:gd name="T71" fmla="*/ 512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rtlCol="0">
            <a:normAutofit/>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12" name="Date Placeholder 4"/>
          <p:cNvSpPr>
            <a:spLocks noGrp="1"/>
          </p:cNvSpPr>
          <p:nvPr>
            <p:ph type="dt" sz="half" idx="10"/>
          </p:nvPr>
        </p:nvSpPr>
        <p:spPr/>
        <p:txBody>
          <a:bodyPr/>
          <a:lstStyle>
            <a:lvl1pPr>
              <a:defRPr/>
            </a:lvl1pPr>
          </a:lstStyle>
          <a:p>
            <a:pPr>
              <a:defRPr/>
            </a:pPr>
            <a:fld id="{1EF5D1BA-802F-458E-B52B-615412B3CD9A}" type="datetimeFigureOut">
              <a:rPr lang="en-US"/>
              <a:pPr>
                <a:defRPr/>
              </a:pPr>
              <a:t>2/10/2014</a:t>
            </a:fld>
            <a:endParaRPr lang="en-US"/>
          </a:p>
        </p:txBody>
      </p:sp>
      <p:sp>
        <p:nvSpPr>
          <p:cNvPr id="13" name="Footer Placeholder 5"/>
          <p:cNvSpPr>
            <a:spLocks noGrp="1"/>
          </p:cNvSpPr>
          <p:nvPr>
            <p:ph type="ftr" sz="quarter" idx="11"/>
          </p:nvPr>
        </p:nvSpPr>
        <p:spPr/>
        <p:txBody>
          <a:bodyPr/>
          <a:lstStyle>
            <a:lvl1pPr>
              <a:defRPr/>
            </a:lvl1pPr>
          </a:lstStyle>
          <a:p>
            <a:pPr>
              <a:defRPr/>
            </a:pPr>
            <a:endParaRPr lang="en-US"/>
          </a:p>
        </p:txBody>
      </p:sp>
      <p:sp>
        <p:nvSpPr>
          <p:cNvPr id="14" name="Slide Number Placeholder 6"/>
          <p:cNvSpPr>
            <a:spLocks noGrp="1"/>
          </p:cNvSpPr>
          <p:nvPr>
            <p:ph type="sldNum" sz="quarter" idx="12"/>
          </p:nvPr>
        </p:nvSpPr>
        <p:spPr/>
        <p:txBody>
          <a:bodyPr/>
          <a:lstStyle>
            <a:lvl1pPr>
              <a:defRPr/>
            </a:lvl1pPr>
          </a:lstStyle>
          <a:p>
            <a:pPr>
              <a:defRPr/>
            </a:pPr>
            <a:fld id="{D30BC6B4-2200-408C-A042-C0EF82280620}" type="slidenum">
              <a:rPr lang="en-US"/>
              <a:pPr>
                <a:defRPr/>
              </a:pPr>
              <a:t>‹#›</a:t>
            </a:fld>
            <a:endParaRPr lang="en-US"/>
          </a:p>
        </p:txBody>
      </p:sp>
    </p:spTree>
    <p:extLst>
      <p:ext uri="{BB962C8B-B14F-4D97-AF65-F5344CB8AC3E}">
        <p14:creationId xmlns:p14="http://schemas.microsoft.com/office/powerpoint/2010/main" xmlns="" val="179291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6325" cy="2468563"/>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1027" name="Group 15"/>
          <p:cNvGrpSpPr>
            <a:grpSpLocks noChangeAspect="1"/>
          </p:cNvGrpSpPr>
          <p:nvPr/>
        </p:nvGrpSpPr>
        <p:grpSpPr bwMode="auto">
          <a:xfrm>
            <a:off x="211138" y="1679575"/>
            <a:ext cx="8723312" cy="1330325"/>
            <a:chOff x="-3905251" y="4294188"/>
            <a:chExt cx="13027839" cy="1892300"/>
          </a:xfrm>
        </p:grpSpPr>
        <p:sp>
          <p:nvSpPr>
            <p:cNvPr id="1033" name="Freeform 14"/>
            <p:cNvSpPr>
              <a:spLocks/>
            </p:cNvSpPr>
            <p:nvPr/>
          </p:nvSpPr>
          <p:spPr bwMode="hidden">
            <a:xfrm>
              <a:off x="4810125" y="4500563"/>
              <a:ext cx="4295775" cy="1016000"/>
            </a:xfrm>
            <a:custGeom>
              <a:avLst/>
              <a:gdLst>
                <a:gd name="T0" fmla="*/ 2700 w 2706"/>
                <a:gd name="T1" fmla="*/ 0 h 640"/>
                <a:gd name="T2" fmla="*/ 2700 w 2706"/>
                <a:gd name="T3" fmla="*/ 0 h 640"/>
                <a:gd name="T4" fmla="*/ 2586 w 2706"/>
                <a:gd name="T5" fmla="*/ 18 h 640"/>
                <a:gd name="T6" fmla="*/ 2470 w 2706"/>
                <a:gd name="T7" fmla="*/ 38 h 640"/>
                <a:gd name="T8" fmla="*/ 2352 w 2706"/>
                <a:gd name="T9" fmla="*/ 60 h 640"/>
                <a:gd name="T10" fmla="*/ 2230 w 2706"/>
                <a:gd name="T11" fmla="*/ 82 h 640"/>
                <a:gd name="T12" fmla="*/ 2106 w 2706"/>
                <a:gd name="T13" fmla="*/ 108 h 640"/>
                <a:gd name="T14" fmla="*/ 1978 w 2706"/>
                <a:gd name="T15" fmla="*/ 134 h 640"/>
                <a:gd name="T16" fmla="*/ 1848 w 2706"/>
                <a:gd name="T17" fmla="*/ 164 h 640"/>
                <a:gd name="T18" fmla="*/ 1714 w 2706"/>
                <a:gd name="T19" fmla="*/ 194 h 640"/>
                <a:gd name="T20" fmla="*/ 1714 w 2706"/>
                <a:gd name="T21" fmla="*/ 194 h 640"/>
                <a:gd name="T22" fmla="*/ 1472 w 2706"/>
                <a:gd name="T23" fmla="*/ 252 h 640"/>
                <a:gd name="T24" fmla="*/ 1236 w 2706"/>
                <a:gd name="T25" fmla="*/ 304 h 640"/>
                <a:gd name="T26" fmla="*/ 1010 w 2706"/>
                <a:gd name="T27" fmla="*/ 352 h 640"/>
                <a:gd name="T28" fmla="*/ 792 w 2706"/>
                <a:gd name="T29" fmla="*/ 398 h 640"/>
                <a:gd name="T30" fmla="*/ 584 w 2706"/>
                <a:gd name="T31" fmla="*/ 438 h 640"/>
                <a:gd name="T32" fmla="*/ 382 w 2706"/>
                <a:gd name="T33" fmla="*/ 474 h 640"/>
                <a:gd name="T34" fmla="*/ 188 w 2706"/>
                <a:gd name="T35" fmla="*/ 508 h 640"/>
                <a:gd name="T36" fmla="*/ 0 w 2706"/>
                <a:gd name="T37" fmla="*/ 538 h 640"/>
                <a:gd name="T38" fmla="*/ 0 w 2706"/>
                <a:gd name="T39" fmla="*/ 538 h 640"/>
                <a:gd name="T40" fmla="*/ 130 w 2706"/>
                <a:gd name="T41" fmla="*/ 556 h 640"/>
                <a:gd name="T42" fmla="*/ 254 w 2706"/>
                <a:gd name="T43" fmla="*/ 572 h 640"/>
                <a:gd name="T44" fmla="*/ 374 w 2706"/>
                <a:gd name="T45" fmla="*/ 586 h 640"/>
                <a:gd name="T46" fmla="*/ 492 w 2706"/>
                <a:gd name="T47" fmla="*/ 598 h 640"/>
                <a:gd name="T48" fmla="*/ 606 w 2706"/>
                <a:gd name="T49" fmla="*/ 610 h 640"/>
                <a:gd name="T50" fmla="*/ 716 w 2706"/>
                <a:gd name="T51" fmla="*/ 618 h 640"/>
                <a:gd name="T52" fmla="*/ 822 w 2706"/>
                <a:gd name="T53" fmla="*/ 626 h 640"/>
                <a:gd name="T54" fmla="*/ 926 w 2706"/>
                <a:gd name="T55" fmla="*/ 632 h 640"/>
                <a:gd name="T56" fmla="*/ 1028 w 2706"/>
                <a:gd name="T57" fmla="*/ 636 h 640"/>
                <a:gd name="T58" fmla="*/ 1126 w 2706"/>
                <a:gd name="T59" fmla="*/ 638 h 640"/>
                <a:gd name="T60" fmla="*/ 1220 w 2706"/>
                <a:gd name="T61" fmla="*/ 640 h 640"/>
                <a:gd name="T62" fmla="*/ 1312 w 2706"/>
                <a:gd name="T63" fmla="*/ 640 h 640"/>
                <a:gd name="T64" fmla="*/ 1402 w 2706"/>
                <a:gd name="T65" fmla="*/ 638 h 640"/>
                <a:gd name="T66" fmla="*/ 1490 w 2706"/>
                <a:gd name="T67" fmla="*/ 636 h 640"/>
                <a:gd name="T68" fmla="*/ 1574 w 2706"/>
                <a:gd name="T69" fmla="*/ 632 h 640"/>
                <a:gd name="T70" fmla="*/ 1656 w 2706"/>
                <a:gd name="T71" fmla="*/ 626 h 640"/>
                <a:gd name="T72" fmla="*/ 1734 w 2706"/>
                <a:gd name="T73" fmla="*/ 620 h 640"/>
                <a:gd name="T74" fmla="*/ 1812 w 2706"/>
                <a:gd name="T75" fmla="*/ 612 h 640"/>
                <a:gd name="T76" fmla="*/ 1886 w 2706"/>
                <a:gd name="T77" fmla="*/ 602 h 640"/>
                <a:gd name="T78" fmla="*/ 1960 w 2706"/>
                <a:gd name="T79" fmla="*/ 592 h 640"/>
                <a:gd name="T80" fmla="*/ 2030 w 2706"/>
                <a:gd name="T81" fmla="*/ 580 h 640"/>
                <a:gd name="T82" fmla="*/ 2100 w 2706"/>
                <a:gd name="T83" fmla="*/ 568 h 640"/>
                <a:gd name="T84" fmla="*/ 2166 w 2706"/>
                <a:gd name="T85" fmla="*/ 554 h 640"/>
                <a:gd name="T86" fmla="*/ 2232 w 2706"/>
                <a:gd name="T87" fmla="*/ 540 h 640"/>
                <a:gd name="T88" fmla="*/ 2296 w 2706"/>
                <a:gd name="T89" fmla="*/ 524 h 640"/>
                <a:gd name="T90" fmla="*/ 2358 w 2706"/>
                <a:gd name="T91" fmla="*/ 508 h 640"/>
                <a:gd name="T92" fmla="*/ 2418 w 2706"/>
                <a:gd name="T93" fmla="*/ 490 h 640"/>
                <a:gd name="T94" fmla="*/ 2478 w 2706"/>
                <a:gd name="T95" fmla="*/ 472 h 640"/>
                <a:gd name="T96" fmla="*/ 2592 w 2706"/>
                <a:gd name="T97" fmla="*/ 432 h 640"/>
                <a:gd name="T98" fmla="*/ 2702 w 2706"/>
                <a:gd name="T99" fmla="*/ 390 h 640"/>
                <a:gd name="T100" fmla="*/ 2702 w 2706"/>
                <a:gd name="T101" fmla="*/ 390 h 640"/>
                <a:gd name="T102" fmla="*/ 2706 w 2706"/>
                <a:gd name="T103" fmla="*/ 388 h 640"/>
                <a:gd name="T104" fmla="*/ 2706 w 2706"/>
                <a:gd name="T105" fmla="*/ 388 h 640"/>
                <a:gd name="T106" fmla="*/ 2706 w 2706"/>
                <a:gd name="T107" fmla="*/ 0 h 640"/>
                <a:gd name="T108" fmla="*/ 2706 w 2706"/>
                <a:gd name="T109" fmla="*/ 0 h 640"/>
                <a:gd name="T110" fmla="*/ 2700 w 2706"/>
                <a:gd name="T111" fmla="*/ 0 h 640"/>
                <a:gd name="T112" fmla="*/ 2700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034" name="Freeform 18"/>
            <p:cNvSpPr>
              <a:spLocks/>
            </p:cNvSpPr>
            <p:nvPr/>
          </p:nvSpPr>
          <p:spPr bwMode="hidden">
            <a:xfrm>
              <a:off x="-309563" y="4318000"/>
              <a:ext cx="8280401" cy="1209675"/>
            </a:xfrm>
            <a:custGeom>
              <a:avLst/>
              <a:gdLst>
                <a:gd name="T0" fmla="*/ 5216 w 5216"/>
                <a:gd name="T1" fmla="*/ 714 h 762"/>
                <a:gd name="T2" fmla="*/ 4984 w 5216"/>
                <a:gd name="T3" fmla="*/ 686 h 762"/>
                <a:gd name="T4" fmla="*/ 4478 w 5216"/>
                <a:gd name="T5" fmla="*/ 610 h 762"/>
                <a:gd name="T6" fmla="*/ 3914 w 5216"/>
                <a:gd name="T7" fmla="*/ 508 h 762"/>
                <a:gd name="T8" fmla="*/ 3286 w 5216"/>
                <a:gd name="T9" fmla="*/ 374 h 762"/>
                <a:gd name="T10" fmla="*/ 2946 w 5216"/>
                <a:gd name="T11" fmla="*/ 296 h 762"/>
                <a:gd name="T12" fmla="*/ 2682 w 5216"/>
                <a:gd name="T13" fmla="*/ 236 h 762"/>
                <a:gd name="T14" fmla="*/ 2430 w 5216"/>
                <a:gd name="T15" fmla="*/ 184 h 762"/>
                <a:gd name="T16" fmla="*/ 2190 w 5216"/>
                <a:gd name="T17" fmla="*/ 140 h 762"/>
                <a:gd name="T18" fmla="*/ 1960 w 5216"/>
                <a:gd name="T19" fmla="*/ 102 h 762"/>
                <a:gd name="T20" fmla="*/ 1740 w 5216"/>
                <a:gd name="T21" fmla="*/ 72 h 762"/>
                <a:gd name="T22" fmla="*/ 1334 w 5216"/>
                <a:gd name="T23" fmla="*/ 28 h 762"/>
                <a:gd name="T24" fmla="*/ 970 w 5216"/>
                <a:gd name="T25" fmla="*/ 4 h 762"/>
                <a:gd name="T26" fmla="*/ 644 w 5216"/>
                <a:gd name="T27" fmla="*/ 0 h 762"/>
                <a:gd name="T28" fmla="*/ 358 w 5216"/>
                <a:gd name="T29" fmla="*/ 10 h 762"/>
                <a:gd name="T30" fmla="*/ 110 w 5216"/>
                <a:gd name="T31" fmla="*/ 32 h 762"/>
                <a:gd name="T32" fmla="*/ 0 w 5216"/>
                <a:gd name="T33" fmla="*/ 48 h 762"/>
                <a:gd name="T34" fmla="*/ 314 w 5216"/>
                <a:gd name="T35" fmla="*/ 86 h 762"/>
                <a:gd name="T36" fmla="*/ 652 w 5216"/>
                <a:gd name="T37" fmla="*/ 140 h 762"/>
                <a:gd name="T38" fmla="*/ 1014 w 5216"/>
                <a:gd name="T39" fmla="*/ 210 h 762"/>
                <a:gd name="T40" fmla="*/ 1402 w 5216"/>
                <a:gd name="T41" fmla="*/ 296 h 762"/>
                <a:gd name="T42" fmla="*/ 1756 w 5216"/>
                <a:gd name="T43" fmla="*/ 378 h 762"/>
                <a:gd name="T44" fmla="*/ 2408 w 5216"/>
                <a:gd name="T45" fmla="*/ 516 h 762"/>
                <a:gd name="T46" fmla="*/ 2708 w 5216"/>
                <a:gd name="T47" fmla="*/ 572 h 762"/>
                <a:gd name="T48" fmla="*/ 2992 w 5216"/>
                <a:gd name="T49" fmla="*/ 620 h 762"/>
                <a:gd name="T50" fmla="*/ 3260 w 5216"/>
                <a:gd name="T51" fmla="*/ 662 h 762"/>
                <a:gd name="T52" fmla="*/ 3512 w 5216"/>
                <a:gd name="T53" fmla="*/ 694 h 762"/>
                <a:gd name="T54" fmla="*/ 3750 w 5216"/>
                <a:gd name="T55" fmla="*/ 722 h 762"/>
                <a:gd name="T56" fmla="*/ 3974 w 5216"/>
                <a:gd name="T57" fmla="*/ 740 h 762"/>
                <a:gd name="T58" fmla="*/ 4184 w 5216"/>
                <a:gd name="T59" fmla="*/ 754 h 762"/>
                <a:gd name="T60" fmla="*/ 4384 w 5216"/>
                <a:gd name="T61" fmla="*/ 762 h 762"/>
                <a:gd name="T62" fmla="*/ 4570 w 5216"/>
                <a:gd name="T63" fmla="*/ 762 h 762"/>
                <a:gd name="T64" fmla="*/ 4746 w 5216"/>
                <a:gd name="T65" fmla="*/ 758 h 762"/>
                <a:gd name="T66" fmla="*/ 4912 w 5216"/>
                <a:gd name="T67" fmla="*/ 748 h 762"/>
                <a:gd name="T68" fmla="*/ 5068 w 5216"/>
                <a:gd name="T69" fmla="*/ 732 h 762"/>
                <a:gd name="T70" fmla="*/ 5216 w 5216"/>
                <a:gd name="T71" fmla="*/ 714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035" name="Freeform 22"/>
            <p:cNvSpPr>
              <a:spLocks/>
            </p:cNvSpPr>
            <p:nvPr/>
          </p:nvSpPr>
          <p:spPr bwMode="hidden">
            <a:xfrm>
              <a:off x="3175" y="4335463"/>
              <a:ext cx="8166100" cy="1101725"/>
            </a:xfrm>
            <a:custGeom>
              <a:avLst/>
              <a:gdLst>
                <a:gd name="T0" fmla="*/ 0 w 5144"/>
                <a:gd name="T1" fmla="*/ 70 h 694"/>
                <a:gd name="T2" fmla="*/ 0 w 5144"/>
                <a:gd name="T3" fmla="*/ 70 h 694"/>
                <a:gd name="T4" fmla="*/ 18 w 5144"/>
                <a:gd name="T5" fmla="*/ 66 h 694"/>
                <a:gd name="T6" fmla="*/ 72 w 5144"/>
                <a:gd name="T7" fmla="*/ 56 h 694"/>
                <a:gd name="T8" fmla="*/ 164 w 5144"/>
                <a:gd name="T9" fmla="*/ 42 h 694"/>
                <a:gd name="T10" fmla="*/ 224 w 5144"/>
                <a:gd name="T11" fmla="*/ 34 h 694"/>
                <a:gd name="T12" fmla="*/ 294 w 5144"/>
                <a:gd name="T13" fmla="*/ 26 h 694"/>
                <a:gd name="T14" fmla="*/ 372 w 5144"/>
                <a:gd name="T15" fmla="*/ 20 h 694"/>
                <a:gd name="T16" fmla="*/ 462 w 5144"/>
                <a:gd name="T17" fmla="*/ 14 h 694"/>
                <a:gd name="T18" fmla="*/ 560 w 5144"/>
                <a:gd name="T19" fmla="*/ 8 h 694"/>
                <a:gd name="T20" fmla="*/ 670 w 5144"/>
                <a:gd name="T21" fmla="*/ 4 h 694"/>
                <a:gd name="T22" fmla="*/ 790 w 5144"/>
                <a:gd name="T23" fmla="*/ 2 h 694"/>
                <a:gd name="T24" fmla="*/ 920 w 5144"/>
                <a:gd name="T25" fmla="*/ 0 h 694"/>
                <a:gd name="T26" fmla="*/ 1060 w 5144"/>
                <a:gd name="T27" fmla="*/ 2 h 694"/>
                <a:gd name="T28" fmla="*/ 1210 w 5144"/>
                <a:gd name="T29" fmla="*/ 6 h 694"/>
                <a:gd name="T30" fmla="*/ 1372 w 5144"/>
                <a:gd name="T31" fmla="*/ 14 h 694"/>
                <a:gd name="T32" fmla="*/ 1544 w 5144"/>
                <a:gd name="T33" fmla="*/ 24 h 694"/>
                <a:gd name="T34" fmla="*/ 1726 w 5144"/>
                <a:gd name="T35" fmla="*/ 40 h 694"/>
                <a:gd name="T36" fmla="*/ 1920 w 5144"/>
                <a:gd name="T37" fmla="*/ 58 h 694"/>
                <a:gd name="T38" fmla="*/ 2126 w 5144"/>
                <a:gd name="T39" fmla="*/ 80 h 694"/>
                <a:gd name="T40" fmla="*/ 2342 w 5144"/>
                <a:gd name="T41" fmla="*/ 106 h 694"/>
                <a:gd name="T42" fmla="*/ 2570 w 5144"/>
                <a:gd name="T43" fmla="*/ 138 h 694"/>
                <a:gd name="T44" fmla="*/ 2808 w 5144"/>
                <a:gd name="T45" fmla="*/ 174 h 694"/>
                <a:gd name="T46" fmla="*/ 3058 w 5144"/>
                <a:gd name="T47" fmla="*/ 216 h 694"/>
                <a:gd name="T48" fmla="*/ 3320 w 5144"/>
                <a:gd name="T49" fmla="*/ 266 h 694"/>
                <a:gd name="T50" fmla="*/ 3594 w 5144"/>
                <a:gd name="T51" fmla="*/ 320 h 694"/>
                <a:gd name="T52" fmla="*/ 3880 w 5144"/>
                <a:gd name="T53" fmla="*/ 380 h 694"/>
                <a:gd name="T54" fmla="*/ 4178 w 5144"/>
                <a:gd name="T55" fmla="*/ 448 h 694"/>
                <a:gd name="T56" fmla="*/ 4488 w 5144"/>
                <a:gd name="T57" fmla="*/ 522 h 694"/>
                <a:gd name="T58" fmla="*/ 4810 w 5144"/>
                <a:gd name="T59" fmla="*/ 604 h 694"/>
                <a:gd name="T60" fmla="*/ 5144 w 5144"/>
                <a:gd name="T61" fmla="*/ 694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1036" name="Freeform 26"/>
            <p:cNvSpPr>
              <a:spLocks/>
            </p:cNvSpPr>
            <p:nvPr/>
          </p:nvSpPr>
          <p:spPr bwMode="hidden">
            <a:xfrm>
              <a:off x="4156075" y="4316413"/>
              <a:ext cx="4940300" cy="927100"/>
            </a:xfrm>
            <a:custGeom>
              <a:avLst/>
              <a:gdLst>
                <a:gd name="T0" fmla="*/ 0 w 3112"/>
                <a:gd name="T1" fmla="*/ 584 h 584"/>
                <a:gd name="T2" fmla="*/ 0 w 3112"/>
                <a:gd name="T3" fmla="*/ 584 h 584"/>
                <a:gd name="T4" fmla="*/ 90 w 3112"/>
                <a:gd name="T5" fmla="*/ 560 h 584"/>
                <a:gd name="T6" fmla="*/ 336 w 3112"/>
                <a:gd name="T7" fmla="*/ 498 h 584"/>
                <a:gd name="T8" fmla="*/ 506 w 3112"/>
                <a:gd name="T9" fmla="*/ 456 h 584"/>
                <a:gd name="T10" fmla="*/ 702 w 3112"/>
                <a:gd name="T11" fmla="*/ 410 h 584"/>
                <a:gd name="T12" fmla="*/ 920 w 3112"/>
                <a:gd name="T13" fmla="*/ 360 h 584"/>
                <a:gd name="T14" fmla="*/ 1154 w 3112"/>
                <a:gd name="T15" fmla="*/ 306 h 584"/>
                <a:gd name="T16" fmla="*/ 1402 w 3112"/>
                <a:gd name="T17" fmla="*/ 254 h 584"/>
                <a:gd name="T18" fmla="*/ 1656 w 3112"/>
                <a:gd name="T19" fmla="*/ 202 h 584"/>
                <a:gd name="T20" fmla="*/ 1916 w 3112"/>
                <a:gd name="T21" fmla="*/ 154 h 584"/>
                <a:gd name="T22" fmla="*/ 2174 w 3112"/>
                <a:gd name="T23" fmla="*/ 108 h 584"/>
                <a:gd name="T24" fmla="*/ 2302 w 3112"/>
                <a:gd name="T25" fmla="*/ 88 h 584"/>
                <a:gd name="T26" fmla="*/ 2426 w 3112"/>
                <a:gd name="T27" fmla="*/ 68 h 584"/>
                <a:gd name="T28" fmla="*/ 2550 w 3112"/>
                <a:gd name="T29" fmla="*/ 52 h 584"/>
                <a:gd name="T30" fmla="*/ 2670 w 3112"/>
                <a:gd name="T31" fmla="*/ 36 h 584"/>
                <a:gd name="T32" fmla="*/ 2788 w 3112"/>
                <a:gd name="T33" fmla="*/ 24 h 584"/>
                <a:gd name="T34" fmla="*/ 2900 w 3112"/>
                <a:gd name="T35" fmla="*/ 14 h 584"/>
                <a:gd name="T36" fmla="*/ 3008 w 3112"/>
                <a:gd name="T37" fmla="*/ 6 h 584"/>
                <a:gd name="T38" fmla="*/ 3112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useBgFill="1">
          <p:nvSpPr>
            <p:cNvPr id="1037" name="Freeform 10"/>
            <p:cNvSpPr>
              <a:spLocks/>
            </p:cNvSpPr>
            <p:nvPr/>
          </p:nvSpPr>
          <p:spPr bwMode="hidden">
            <a:xfrm>
              <a:off x="-3905251" y="4294188"/>
              <a:ext cx="13027839" cy="1892300"/>
            </a:xfrm>
            <a:custGeom>
              <a:avLst/>
              <a:gdLst>
                <a:gd name="T0" fmla="*/ 8192 w 8196"/>
                <a:gd name="T1" fmla="*/ 512 h 1192"/>
                <a:gd name="T2" fmla="*/ 8040 w 8196"/>
                <a:gd name="T3" fmla="*/ 570 h 1192"/>
                <a:gd name="T4" fmla="*/ 7878 w 8196"/>
                <a:gd name="T5" fmla="*/ 620 h 1192"/>
                <a:gd name="T6" fmla="*/ 7706 w 8196"/>
                <a:gd name="T7" fmla="*/ 666 h 1192"/>
                <a:gd name="T8" fmla="*/ 7522 w 8196"/>
                <a:gd name="T9" fmla="*/ 702 h 1192"/>
                <a:gd name="T10" fmla="*/ 7322 w 8196"/>
                <a:gd name="T11" fmla="*/ 730 h 1192"/>
                <a:gd name="T12" fmla="*/ 7106 w 8196"/>
                <a:gd name="T13" fmla="*/ 750 h 1192"/>
                <a:gd name="T14" fmla="*/ 6872 w 8196"/>
                <a:gd name="T15" fmla="*/ 762 h 1192"/>
                <a:gd name="T16" fmla="*/ 6618 w 8196"/>
                <a:gd name="T17" fmla="*/ 760 h 1192"/>
                <a:gd name="T18" fmla="*/ 6342 w 8196"/>
                <a:gd name="T19" fmla="*/ 750 h 1192"/>
                <a:gd name="T20" fmla="*/ 6042 w 8196"/>
                <a:gd name="T21" fmla="*/ 726 h 1192"/>
                <a:gd name="T22" fmla="*/ 5716 w 8196"/>
                <a:gd name="T23" fmla="*/ 690 h 1192"/>
                <a:gd name="T24" fmla="*/ 5364 w 8196"/>
                <a:gd name="T25" fmla="*/ 642 h 1192"/>
                <a:gd name="T26" fmla="*/ 4982 w 8196"/>
                <a:gd name="T27" fmla="*/ 578 h 1192"/>
                <a:gd name="T28" fmla="*/ 4568 w 8196"/>
                <a:gd name="T29" fmla="*/ 500 h 1192"/>
                <a:gd name="T30" fmla="*/ 4122 w 8196"/>
                <a:gd name="T31" fmla="*/ 406 h 1192"/>
                <a:gd name="T32" fmla="*/ 3640 w 8196"/>
                <a:gd name="T33" fmla="*/ 296 h 1192"/>
                <a:gd name="T34" fmla="*/ 3396 w 8196"/>
                <a:gd name="T35" fmla="*/ 240 h 1192"/>
                <a:gd name="T36" fmla="*/ 2934 w 8196"/>
                <a:gd name="T37" fmla="*/ 148 h 1192"/>
                <a:gd name="T38" fmla="*/ 2512 w 8196"/>
                <a:gd name="T39" fmla="*/ 82 h 1192"/>
                <a:gd name="T40" fmla="*/ 2126 w 8196"/>
                <a:gd name="T41" fmla="*/ 36 h 1192"/>
                <a:gd name="T42" fmla="*/ 1776 w 8196"/>
                <a:gd name="T43" fmla="*/ 10 h 1192"/>
                <a:gd name="T44" fmla="*/ 1462 w 8196"/>
                <a:gd name="T45" fmla="*/ 0 h 1192"/>
                <a:gd name="T46" fmla="*/ 1182 w 8196"/>
                <a:gd name="T47" fmla="*/ 4 h 1192"/>
                <a:gd name="T48" fmla="*/ 934 w 8196"/>
                <a:gd name="T49" fmla="*/ 20 h 1192"/>
                <a:gd name="T50" fmla="*/ 716 w 8196"/>
                <a:gd name="T51" fmla="*/ 44 h 1192"/>
                <a:gd name="T52" fmla="*/ 530 w 8196"/>
                <a:gd name="T53" fmla="*/ 74 h 1192"/>
                <a:gd name="T54" fmla="*/ 374 w 8196"/>
                <a:gd name="T55" fmla="*/ 108 h 1192"/>
                <a:gd name="T56" fmla="*/ 248 w 8196"/>
                <a:gd name="T57" fmla="*/ 144 h 1192"/>
                <a:gd name="T58" fmla="*/ 148 w 8196"/>
                <a:gd name="T59" fmla="*/ 176 h 1192"/>
                <a:gd name="T60" fmla="*/ 48 w 8196"/>
                <a:gd name="T61" fmla="*/ 216 h 1192"/>
                <a:gd name="T62" fmla="*/ 0 w 8196"/>
                <a:gd name="T63" fmla="*/ 240 h 1192"/>
                <a:gd name="T64" fmla="*/ 8192 w 8196"/>
                <a:gd name="T65" fmla="*/ 1192 h 1192"/>
                <a:gd name="T66" fmla="*/ 8196 w 8196"/>
                <a:gd name="T67" fmla="*/ 1186 h 1192"/>
                <a:gd name="T68" fmla="*/ 8196 w 8196"/>
                <a:gd name="T69" fmla="*/ 510 h 1192"/>
                <a:gd name="T70" fmla="*/ 8192 w 8196"/>
                <a:gd name="T71" fmla="*/ 512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grpSp>
      <p:sp>
        <p:nvSpPr>
          <p:cNvPr id="1028" name="Title Placeholder 1"/>
          <p:cNvSpPr>
            <a:spLocks noGrp="1"/>
          </p:cNvSpPr>
          <p:nvPr>
            <p:ph type="title"/>
          </p:nvPr>
        </p:nvSpPr>
        <p:spPr bwMode="auto">
          <a:xfrm>
            <a:off x="457200" y="338138"/>
            <a:ext cx="8229600" cy="12525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 name="Date Placeholder 3"/>
          <p:cNvSpPr>
            <a:spLocks noGrp="1"/>
          </p:cNvSpPr>
          <p:nvPr>
            <p:ph type="dt" sz="half" idx="2"/>
          </p:nvPr>
        </p:nvSpPr>
        <p:spPr>
          <a:xfrm>
            <a:off x="5164138" y="6249988"/>
            <a:ext cx="3786187" cy="365125"/>
          </a:xfrm>
          <a:prstGeom prst="rect">
            <a:avLst/>
          </a:prstGeom>
        </p:spPr>
        <p:txBody>
          <a:bodyPr vert="horz" lIns="91440" tIns="45720" rIns="91440" bIns="45720" rtlCol="0" anchor="ctr"/>
          <a:lstStyle>
            <a:lvl1pPr algn="r" fontAlgn="auto">
              <a:spcBef>
                <a:spcPts val="0"/>
              </a:spcBef>
              <a:spcAft>
                <a:spcPts val="0"/>
              </a:spcAft>
              <a:defRPr sz="1000" smtClean="0">
                <a:solidFill>
                  <a:schemeClr val="tx2"/>
                </a:solidFill>
                <a:latin typeface="+mn-lt"/>
                <a:cs typeface="+mn-cs"/>
              </a:defRPr>
            </a:lvl1pPr>
          </a:lstStyle>
          <a:p>
            <a:pPr>
              <a:defRPr/>
            </a:pPr>
            <a:fld id="{7DA55886-44E6-400F-9B51-585498643D09}" type="datetimeFigureOut">
              <a:rPr lang="en-US"/>
              <a:pPr>
                <a:defRPr/>
              </a:pPr>
              <a:t>2/10/2014</a:t>
            </a:fld>
            <a:endParaRPr lang="en-US"/>
          </a:p>
        </p:txBody>
      </p:sp>
      <p:sp>
        <p:nvSpPr>
          <p:cNvPr id="5" name="Footer Placeholder 4"/>
          <p:cNvSpPr>
            <a:spLocks noGrp="1"/>
          </p:cNvSpPr>
          <p:nvPr>
            <p:ph type="ftr" sz="quarter" idx="3"/>
          </p:nvPr>
        </p:nvSpPr>
        <p:spPr>
          <a:xfrm>
            <a:off x="193675" y="6249988"/>
            <a:ext cx="3786188" cy="365125"/>
          </a:xfrm>
          <a:prstGeom prst="rect">
            <a:avLst/>
          </a:prstGeom>
        </p:spPr>
        <p:txBody>
          <a:bodyPr vert="horz" lIns="91440" tIns="45720" rIns="91440" bIns="45720" rtlCol="0" anchor="ctr"/>
          <a:lstStyle>
            <a:lvl1pPr algn="l" fontAlgn="auto">
              <a:spcBef>
                <a:spcPts val="0"/>
              </a:spcBef>
              <a:spcAft>
                <a:spcPts val="0"/>
              </a:spcAft>
              <a:defRPr sz="1000">
                <a:solidFill>
                  <a:schemeClr val="tx2"/>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3990975" y="6249988"/>
            <a:ext cx="1162050" cy="365125"/>
          </a:xfrm>
          <a:prstGeom prst="rect">
            <a:avLst/>
          </a:prstGeom>
        </p:spPr>
        <p:txBody>
          <a:bodyPr vert="horz" lIns="91440" tIns="45720" rIns="91440" bIns="45720" rtlCol="0" anchor="ctr"/>
          <a:lstStyle>
            <a:lvl1pPr algn="ctr" fontAlgn="auto">
              <a:spcBef>
                <a:spcPts val="0"/>
              </a:spcBef>
              <a:spcAft>
                <a:spcPts val="0"/>
              </a:spcAft>
              <a:defRPr sz="1000" smtClean="0">
                <a:solidFill>
                  <a:schemeClr val="tx2"/>
                </a:solidFill>
                <a:latin typeface="+mn-lt"/>
                <a:cs typeface="+mn-cs"/>
              </a:defRPr>
            </a:lvl1pPr>
          </a:lstStyle>
          <a:p>
            <a:pPr>
              <a:defRPr/>
            </a:pPr>
            <a:fld id="{2225E0E0-23D3-46BF-AD1A-9121DD9F33DA}" type="slidenum">
              <a:rPr lang="en-US"/>
              <a:pPr>
                <a:defRPr/>
              </a:pPr>
              <a:t>‹#›</a:t>
            </a:fld>
            <a:endParaRPr lang="en-US"/>
          </a:p>
        </p:txBody>
      </p:sp>
      <p:sp>
        <p:nvSpPr>
          <p:cNvPr id="1032" name="Text Placeholder 2"/>
          <p:cNvSpPr>
            <a:spLocks noGrp="1"/>
          </p:cNvSpPr>
          <p:nvPr>
            <p:ph type="body" idx="1"/>
          </p:nvPr>
        </p:nvSpPr>
        <p:spPr bwMode="auto">
          <a:xfrm>
            <a:off x="871538" y="2674938"/>
            <a:ext cx="7408862" cy="3451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719" r:id="rId1"/>
    <p:sldLayoutId id="2147483714" r:id="rId2"/>
    <p:sldLayoutId id="2147483720" r:id="rId3"/>
    <p:sldLayoutId id="2147483715" r:id="rId4"/>
    <p:sldLayoutId id="2147483716" r:id="rId5"/>
    <p:sldLayoutId id="2147483717" r:id="rId6"/>
    <p:sldLayoutId id="2147483721" r:id="rId7"/>
    <p:sldLayoutId id="2147483722" r:id="rId8"/>
    <p:sldLayoutId id="2147483723" r:id="rId9"/>
    <p:sldLayoutId id="2147483718" r:id="rId10"/>
    <p:sldLayoutId id="2147483724" r:id="rId11"/>
  </p:sldLayoutIdLst>
  <p:txStyles>
    <p:titleStyle>
      <a:lvl1pPr algn="ctr" rtl="0" fontAlgn="base">
        <a:spcBef>
          <a:spcPct val="0"/>
        </a:spcBef>
        <a:spcAft>
          <a:spcPct val="0"/>
        </a:spcAft>
        <a:defRPr sz="4400" kern="1200">
          <a:solidFill>
            <a:srgbClr val="FFFFFF"/>
          </a:solidFill>
          <a:latin typeface="+mj-lt"/>
          <a:ea typeface="+mj-ea"/>
          <a:cs typeface="+mj-cs"/>
        </a:defRPr>
      </a:lvl1pPr>
      <a:lvl2pPr algn="ctr" rtl="0" fontAlgn="base">
        <a:spcBef>
          <a:spcPct val="0"/>
        </a:spcBef>
        <a:spcAft>
          <a:spcPct val="0"/>
        </a:spcAft>
        <a:defRPr sz="4400">
          <a:solidFill>
            <a:srgbClr val="FFFFFF"/>
          </a:solidFill>
          <a:latin typeface="Candara" pitchFamily="34" charset="0"/>
        </a:defRPr>
      </a:lvl2pPr>
      <a:lvl3pPr algn="ctr" rtl="0" fontAlgn="base">
        <a:spcBef>
          <a:spcPct val="0"/>
        </a:spcBef>
        <a:spcAft>
          <a:spcPct val="0"/>
        </a:spcAft>
        <a:defRPr sz="4400">
          <a:solidFill>
            <a:srgbClr val="FFFFFF"/>
          </a:solidFill>
          <a:latin typeface="Candara" pitchFamily="34" charset="0"/>
        </a:defRPr>
      </a:lvl3pPr>
      <a:lvl4pPr algn="ctr" rtl="0" fontAlgn="base">
        <a:spcBef>
          <a:spcPct val="0"/>
        </a:spcBef>
        <a:spcAft>
          <a:spcPct val="0"/>
        </a:spcAft>
        <a:defRPr sz="4400">
          <a:solidFill>
            <a:srgbClr val="FFFFFF"/>
          </a:solidFill>
          <a:latin typeface="Candara" pitchFamily="34" charset="0"/>
        </a:defRPr>
      </a:lvl4pPr>
      <a:lvl5pPr algn="ctr" rtl="0" fontAlgn="base">
        <a:spcBef>
          <a:spcPct val="0"/>
        </a:spcBef>
        <a:spcAft>
          <a:spcPct val="0"/>
        </a:spcAft>
        <a:defRPr sz="4400">
          <a:solidFill>
            <a:srgbClr val="FFFFFF"/>
          </a:solidFill>
          <a:latin typeface="Candara"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3050" indent="-273050" algn="l" rtl="0" fontAlgn="base">
        <a:spcBef>
          <a:spcPct val="20000"/>
        </a:spcBef>
        <a:spcAft>
          <a:spcPct val="0"/>
        </a:spcAft>
        <a:buClr>
          <a:schemeClr val="accent1"/>
        </a:buClr>
        <a:buSzPct val="100000"/>
        <a:buFont typeface="Symbol" pitchFamily="18" charset="2"/>
        <a:buChar char=""/>
        <a:defRPr sz="2400" kern="1200">
          <a:solidFill>
            <a:schemeClr val="tx2"/>
          </a:solidFill>
          <a:latin typeface="+mn-lt"/>
          <a:ea typeface="+mn-ea"/>
          <a:cs typeface="+mn-cs"/>
        </a:defRPr>
      </a:lvl1pPr>
      <a:lvl2pPr marL="576263" indent="-273050" algn="l" rtl="0" fontAlgn="base">
        <a:spcBef>
          <a:spcPct val="20000"/>
        </a:spcBef>
        <a:spcAft>
          <a:spcPct val="0"/>
        </a:spcAft>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rtl="0" fontAlgn="base">
        <a:spcBef>
          <a:spcPct val="20000"/>
        </a:spcBef>
        <a:spcAft>
          <a:spcPct val="0"/>
        </a:spcAft>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rtl="0" fontAlgn="base">
        <a:spcBef>
          <a:spcPct val="20000"/>
        </a:spcBef>
        <a:spcAft>
          <a:spcPct val="0"/>
        </a:spcAft>
        <a:buClr>
          <a:schemeClr val="accent1"/>
        </a:buClr>
        <a:buSzPct val="100000"/>
        <a:buFont typeface="Symbol" pitchFamily="18" charset="2"/>
        <a:buChar char=""/>
        <a:defRPr kern="1200">
          <a:solidFill>
            <a:schemeClr val="tx2"/>
          </a:solidFill>
          <a:latin typeface="+mn-lt"/>
          <a:ea typeface="+mn-ea"/>
          <a:cs typeface="+mn-cs"/>
        </a:defRPr>
      </a:lvl4pPr>
      <a:lvl5pPr marL="1462088" indent="-228600" algn="l" rtl="0" fontAlgn="base">
        <a:spcBef>
          <a:spcPct val="20000"/>
        </a:spcBef>
        <a:spcAft>
          <a:spcPct val="0"/>
        </a:spcAft>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ctrTitle"/>
          </p:nvPr>
        </p:nvSpPr>
        <p:spPr>
          <a:xfrm>
            <a:off x="685800" y="838200"/>
            <a:ext cx="7772400" cy="1066800"/>
          </a:xfrm>
        </p:spPr>
        <p:txBody>
          <a:bodyPr/>
          <a:lstStyle/>
          <a:p>
            <a:r>
              <a:rPr lang="en-US" smtClean="0"/>
              <a:t>“LinkedIn” To Networking</a:t>
            </a:r>
          </a:p>
        </p:txBody>
      </p:sp>
      <p:sp>
        <p:nvSpPr>
          <p:cNvPr id="8195" name="Subtitle 2"/>
          <p:cNvSpPr>
            <a:spLocks noGrp="1"/>
          </p:cNvSpPr>
          <p:nvPr>
            <p:ph type="subTitle" idx="1"/>
          </p:nvPr>
        </p:nvSpPr>
        <p:spPr>
          <a:xfrm>
            <a:off x="1295400" y="2286000"/>
            <a:ext cx="6400800" cy="1066800"/>
          </a:xfrm>
        </p:spPr>
        <p:txBody>
          <a:bodyPr/>
          <a:lstStyle/>
          <a:p>
            <a:r>
              <a:rPr lang="en-US" smtClean="0"/>
              <a:t>Building the bridge from social networking to your job search.</a:t>
            </a:r>
          </a:p>
          <a:p>
            <a:endParaRPr lang="en-US" smtClean="0"/>
          </a:p>
          <a:p>
            <a:endParaRPr lang="en-US" smtClean="0"/>
          </a:p>
          <a:p>
            <a:endParaRPr lang="en-US" smtClean="0"/>
          </a:p>
          <a:p>
            <a:endParaRPr lang="en-US"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1"/>
          <p:cNvSpPr>
            <a:spLocks noGrp="1"/>
          </p:cNvSpPr>
          <p:nvPr>
            <p:ph idx="1"/>
          </p:nvPr>
        </p:nvSpPr>
        <p:spPr>
          <a:xfrm>
            <a:off x="871538" y="2674938"/>
            <a:ext cx="7408862" cy="1363662"/>
          </a:xfrm>
        </p:spPr>
        <p:txBody>
          <a:bodyPr/>
          <a:lstStyle/>
          <a:p>
            <a:r>
              <a:rPr lang="en-US" smtClean="0"/>
              <a:t>Make professional recommendations for individuals in your network. </a:t>
            </a:r>
          </a:p>
          <a:p>
            <a:endParaRPr lang="en-US" smtClean="0"/>
          </a:p>
          <a:p>
            <a:endParaRPr lang="en-US" smtClean="0"/>
          </a:p>
          <a:p>
            <a:endParaRPr lang="en-US" smtClean="0"/>
          </a:p>
        </p:txBody>
      </p:sp>
      <p:sp>
        <p:nvSpPr>
          <p:cNvPr id="16387" name="Title 2"/>
          <p:cNvSpPr>
            <a:spLocks noGrp="1"/>
          </p:cNvSpPr>
          <p:nvPr>
            <p:ph type="title"/>
          </p:nvPr>
        </p:nvSpPr>
        <p:spPr/>
        <p:txBody>
          <a:bodyPr/>
          <a:lstStyle/>
          <a:p>
            <a:r>
              <a:rPr lang="en-US" smtClean="0"/>
              <a:t>Recommendations </a:t>
            </a:r>
          </a:p>
        </p:txBody>
      </p:sp>
      <p:pic>
        <p:nvPicPr>
          <p:cNvPr id="16388"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1905000" y="3657600"/>
            <a:ext cx="5911850" cy="29337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p:txBody>
          <a:bodyPr/>
          <a:lstStyle/>
          <a:p>
            <a:r>
              <a:rPr lang="en-US" smtClean="0"/>
              <a:t>The jobs that LinkedIn recommend for you are based on the experience you provide.</a:t>
            </a:r>
          </a:p>
          <a:p>
            <a:r>
              <a:rPr lang="en-US" smtClean="0"/>
              <a:t>Search for jobs by keyword, company, or industry.</a:t>
            </a:r>
          </a:p>
          <a:p>
            <a:pPr lvl="1"/>
            <a:endParaRPr lang="en-US" smtClean="0"/>
          </a:p>
        </p:txBody>
      </p:sp>
      <p:sp>
        <p:nvSpPr>
          <p:cNvPr id="17411" name="Title 2"/>
          <p:cNvSpPr>
            <a:spLocks noGrp="1"/>
          </p:cNvSpPr>
          <p:nvPr>
            <p:ph type="title"/>
          </p:nvPr>
        </p:nvSpPr>
        <p:spPr/>
        <p:txBody>
          <a:bodyPr/>
          <a:lstStyle/>
          <a:p>
            <a:r>
              <a:rPr lang="en-US" smtClean="0"/>
              <a:t>Job Postings</a:t>
            </a:r>
          </a:p>
        </p:txBody>
      </p:sp>
      <p:pic>
        <p:nvPicPr>
          <p:cNvPr id="17412"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914400" y="4141788"/>
            <a:ext cx="7697788" cy="20304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1"/>
          <p:cNvSpPr>
            <a:spLocks noGrp="1"/>
          </p:cNvSpPr>
          <p:nvPr>
            <p:ph idx="1"/>
          </p:nvPr>
        </p:nvSpPr>
        <p:spPr>
          <a:xfrm>
            <a:off x="871538" y="1981200"/>
            <a:ext cx="7408862" cy="4144963"/>
          </a:xfrm>
        </p:spPr>
        <p:txBody>
          <a:bodyPr/>
          <a:lstStyle/>
          <a:p>
            <a:pPr marL="0" indent="0">
              <a:buFont typeface="Symbol" pitchFamily="18" charset="2"/>
              <a:buNone/>
            </a:pPr>
            <a:r>
              <a:rPr lang="en-US" smtClean="0"/>
              <a:t>Download into your browser and view LinkedIn connections with past or present experience in companies you’re interested in.  </a:t>
            </a:r>
          </a:p>
        </p:txBody>
      </p:sp>
      <p:sp>
        <p:nvSpPr>
          <p:cNvPr id="18435" name="Title 2"/>
          <p:cNvSpPr>
            <a:spLocks noGrp="1"/>
          </p:cNvSpPr>
          <p:nvPr>
            <p:ph type="title"/>
          </p:nvPr>
        </p:nvSpPr>
        <p:spPr/>
        <p:txBody>
          <a:bodyPr/>
          <a:lstStyle/>
          <a:p>
            <a:r>
              <a:rPr lang="en-US" smtClean="0"/>
              <a:t>Job Insider Toolbar</a:t>
            </a:r>
          </a:p>
        </p:txBody>
      </p:sp>
      <p:pic>
        <p:nvPicPr>
          <p:cNvPr id="18436"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2133600" y="3276600"/>
            <a:ext cx="5638800" cy="254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690563" y="2463800"/>
            <a:ext cx="7772400" cy="1524000"/>
          </a:xfrm>
        </p:spPr>
        <p:txBody>
          <a:bodyPr/>
          <a:lstStyle/>
          <a:p>
            <a:pPr algn="l"/>
            <a:r>
              <a:rPr lang="en-US" sz="2000" smtClean="0"/>
              <a:t>*Join Groups, with topics that are of interest and concern to you.</a:t>
            </a:r>
            <a:br>
              <a:rPr lang="en-US" sz="2000" smtClean="0"/>
            </a:br>
            <a:r>
              <a:rPr lang="en-US" sz="2000" smtClean="0"/>
              <a:t>*Keep up-to-date on the latest news and trends of specific issues.</a:t>
            </a:r>
          </a:p>
        </p:txBody>
      </p:sp>
      <p:sp>
        <p:nvSpPr>
          <p:cNvPr id="19459" name="Text Placeholder 2"/>
          <p:cNvSpPr>
            <a:spLocks noGrp="1"/>
          </p:cNvSpPr>
          <p:nvPr>
            <p:ph type="body" idx="1"/>
          </p:nvPr>
        </p:nvSpPr>
        <p:spPr>
          <a:xfrm>
            <a:off x="1219200" y="685800"/>
            <a:ext cx="6418263" cy="914400"/>
          </a:xfrm>
        </p:spPr>
        <p:txBody>
          <a:bodyPr/>
          <a:lstStyle/>
          <a:p>
            <a:r>
              <a:rPr lang="en-US" sz="4400" smtClean="0"/>
              <a:t>Groups</a:t>
            </a:r>
          </a:p>
        </p:txBody>
      </p:sp>
      <p:pic>
        <p:nvPicPr>
          <p:cNvPr id="19460"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1828800" y="3657600"/>
            <a:ext cx="5478463" cy="26876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057400"/>
            <a:ext cx="7772400" cy="1524000"/>
          </a:xfrm>
        </p:spPr>
        <p:txBody>
          <a:bodyPr rtlCol="0">
            <a:normAutofit fontScale="90000"/>
          </a:bodyPr>
          <a:lstStyle/>
          <a:p>
            <a:pPr fontAlgn="auto">
              <a:spcAft>
                <a:spcPts val="0"/>
              </a:spcAft>
              <a:defRPr/>
            </a:pPr>
            <a:r>
              <a:rPr lang="en-US" sz="2000" dirty="0" smtClean="0"/>
              <a:t>This is how you communicate with other professionals on LinkedIn.</a:t>
            </a:r>
            <a:br>
              <a:rPr lang="en-US" sz="2000" dirty="0" smtClean="0"/>
            </a:br>
            <a:r>
              <a:rPr lang="en-US" sz="2000" dirty="0" smtClean="0"/>
              <a:t>Send Messages to reconnect with past colleagues, friends, or business partners.</a:t>
            </a:r>
            <a:br>
              <a:rPr lang="en-US" sz="2000" dirty="0" smtClean="0"/>
            </a:br>
            <a:r>
              <a:rPr lang="en-US" sz="2000" dirty="0" smtClean="0"/>
              <a:t>It is like sending an email, only doing it through LinkedIn.</a:t>
            </a:r>
            <a:br>
              <a:rPr lang="en-US" sz="2000" dirty="0" smtClean="0"/>
            </a:br>
            <a:r>
              <a:rPr lang="en-US" sz="2000" dirty="0"/>
              <a:t/>
            </a:r>
            <a:br>
              <a:rPr lang="en-US" sz="2000" dirty="0"/>
            </a:br>
            <a:endParaRPr lang="en-US" sz="2000" dirty="0"/>
          </a:p>
        </p:txBody>
      </p:sp>
      <p:sp>
        <p:nvSpPr>
          <p:cNvPr id="20483" name="Text Placeholder 2"/>
          <p:cNvSpPr>
            <a:spLocks noGrp="1"/>
          </p:cNvSpPr>
          <p:nvPr>
            <p:ph type="body" idx="1"/>
          </p:nvPr>
        </p:nvSpPr>
        <p:spPr>
          <a:xfrm>
            <a:off x="1366838" y="990600"/>
            <a:ext cx="6418262" cy="1066800"/>
          </a:xfrm>
        </p:spPr>
        <p:txBody>
          <a:bodyPr/>
          <a:lstStyle/>
          <a:p>
            <a:r>
              <a:rPr lang="en-US" sz="3200" smtClean="0"/>
              <a:t>Inbox/Messages</a:t>
            </a:r>
          </a:p>
        </p:txBody>
      </p:sp>
      <p:pic>
        <p:nvPicPr>
          <p:cNvPr id="20484"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2057400" y="3581400"/>
            <a:ext cx="5314950" cy="27305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1"/>
          <p:cNvSpPr>
            <a:spLocks noGrp="1"/>
          </p:cNvSpPr>
          <p:nvPr>
            <p:ph idx="1"/>
          </p:nvPr>
        </p:nvSpPr>
        <p:spPr/>
        <p:txBody>
          <a:bodyPr/>
          <a:lstStyle/>
          <a:p>
            <a:r>
              <a:rPr lang="en-US" smtClean="0"/>
              <a:t>Follow companies that you have an interest in.</a:t>
            </a:r>
          </a:p>
          <a:p>
            <a:r>
              <a:rPr lang="en-US" smtClean="0"/>
              <a:t>Great way to research a company before an interview.</a:t>
            </a:r>
          </a:p>
          <a:p>
            <a:r>
              <a:rPr lang="en-US" smtClean="0"/>
              <a:t>Find out what people hold what positions.</a:t>
            </a:r>
          </a:p>
          <a:p>
            <a:r>
              <a:rPr lang="en-US" smtClean="0"/>
              <a:t>Keep current with changes and possible openings going on within a particular company.</a:t>
            </a:r>
          </a:p>
        </p:txBody>
      </p:sp>
      <p:sp>
        <p:nvSpPr>
          <p:cNvPr id="21507" name="Title 2"/>
          <p:cNvSpPr>
            <a:spLocks noGrp="1"/>
          </p:cNvSpPr>
          <p:nvPr>
            <p:ph type="title"/>
          </p:nvPr>
        </p:nvSpPr>
        <p:spPr/>
        <p:txBody>
          <a:bodyPr/>
          <a:lstStyle/>
          <a:p>
            <a:r>
              <a:rPr lang="en-US" smtClean="0"/>
              <a:t>Companies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1"/>
          <p:cNvSpPr>
            <a:spLocks noGrp="1"/>
          </p:cNvSpPr>
          <p:nvPr>
            <p:ph idx="1"/>
          </p:nvPr>
        </p:nvSpPr>
        <p:spPr/>
        <p:txBody>
          <a:bodyPr/>
          <a:lstStyle/>
          <a:p>
            <a:r>
              <a:rPr lang="en-US" dirty="0" smtClean="0"/>
              <a:t>Post professional inquiries on LinkedIn, and have them answered by experts.</a:t>
            </a:r>
          </a:p>
          <a:p>
            <a:endParaRPr lang="en-US" dirty="0" smtClean="0"/>
          </a:p>
        </p:txBody>
      </p:sp>
      <p:sp>
        <p:nvSpPr>
          <p:cNvPr id="22531" name="Title 2"/>
          <p:cNvSpPr>
            <a:spLocks noGrp="1"/>
          </p:cNvSpPr>
          <p:nvPr>
            <p:ph type="title"/>
          </p:nvPr>
        </p:nvSpPr>
        <p:spPr/>
        <p:txBody>
          <a:bodyPr/>
          <a:lstStyle/>
          <a:p>
            <a:r>
              <a:rPr lang="en-US" smtClean="0"/>
              <a:t>Questions &amp; Answers</a:t>
            </a:r>
          </a:p>
        </p:txBody>
      </p:sp>
      <p:pic>
        <p:nvPicPr>
          <p:cNvPr id="22532"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2057400" y="3886200"/>
            <a:ext cx="5819775" cy="2532063"/>
          </a:xfrm>
          <a:prstGeom prst="rect">
            <a:avLst/>
          </a:prstGeom>
          <a:solidFill>
            <a:srgbClr val="FF0000"/>
          </a:solidFill>
          <a:ln>
            <a:noFill/>
          </a:ln>
          <a:extLst>
            <a:ext uri="{91240B29-F687-4F45-9708-019B960494DF}">
              <a14:hiddenLine xmlns:a14="http://schemas.microsoft.com/office/drawing/2010/main" xmlns="" w="9525">
                <a:solidFill>
                  <a:srgbClr val="000000"/>
                </a:solidFill>
                <a:miter lim="800000"/>
                <a:headEnd/>
                <a:tailEnd/>
              </a14:hiddenLine>
            </a:ext>
          </a:extLst>
        </p:spPr>
      </p:pic>
      <p:sp>
        <p:nvSpPr>
          <p:cNvPr id="5" name="Down Arrow 4"/>
          <p:cNvSpPr/>
          <p:nvPr/>
        </p:nvSpPr>
        <p:spPr>
          <a:xfrm>
            <a:off x="6718300" y="3994150"/>
            <a:ext cx="182563" cy="488950"/>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1"/>
          <p:cNvSpPr>
            <a:spLocks noGrp="1"/>
          </p:cNvSpPr>
          <p:nvPr>
            <p:ph idx="1"/>
          </p:nvPr>
        </p:nvSpPr>
        <p:spPr/>
        <p:txBody>
          <a:bodyPr/>
          <a:lstStyle/>
          <a:p>
            <a:r>
              <a:rPr lang="en-US" smtClean="0"/>
              <a:t>Be aware of what you post on all Social Networking Domains.</a:t>
            </a:r>
          </a:p>
          <a:p>
            <a:r>
              <a:rPr lang="en-US" smtClean="0"/>
              <a:t>Employers can run Social Networking background checks.</a:t>
            </a:r>
          </a:p>
          <a:p>
            <a:r>
              <a:rPr lang="en-US" smtClean="0"/>
              <a:t>When doing a Google search on someone, LinkedIn should be one of the first results to come up.</a:t>
            </a:r>
          </a:p>
          <a:p>
            <a:pPr lvl="3"/>
            <a:r>
              <a:rPr lang="en-US" smtClean="0"/>
              <a:t>Let your first impression be a good one!</a:t>
            </a:r>
          </a:p>
        </p:txBody>
      </p:sp>
      <p:sp>
        <p:nvSpPr>
          <p:cNvPr id="23555" name="Title 2"/>
          <p:cNvSpPr>
            <a:spLocks noGrp="1"/>
          </p:cNvSpPr>
          <p:nvPr>
            <p:ph type="title"/>
          </p:nvPr>
        </p:nvSpPr>
        <p:spPr/>
        <p:txBody>
          <a:bodyPr/>
          <a:lstStyle/>
          <a:p>
            <a:r>
              <a:rPr lang="en-US" smtClean="0"/>
              <a:t>For Your Information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ctrTitle"/>
          </p:nvPr>
        </p:nvSpPr>
        <p:spPr>
          <a:xfrm>
            <a:off x="685800" y="762000"/>
            <a:ext cx="7772400" cy="1779588"/>
          </a:xfrm>
        </p:spPr>
        <p:txBody>
          <a:bodyPr/>
          <a:lstStyle/>
          <a:p>
            <a:r>
              <a:rPr lang="en-US" smtClean="0"/>
              <a:t>What is Social Networking?</a:t>
            </a:r>
          </a:p>
        </p:txBody>
      </p:sp>
      <p:sp>
        <p:nvSpPr>
          <p:cNvPr id="9219" name="Subtitle 2"/>
          <p:cNvSpPr>
            <a:spLocks noGrp="1"/>
          </p:cNvSpPr>
          <p:nvPr>
            <p:ph type="subTitle" idx="1"/>
          </p:nvPr>
        </p:nvSpPr>
        <p:spPr>
          <a:xfrm>
            <a:off x="1371600" y="2743200"/>
            <a:ext cx="6400800" cy="1517650"/>
          </a:xfrm>
        </p:spPr>
        <p:txBody>
          <a:bodyPr/>
          <a:lstStyle/>
          <a:p>
            <a:pPr marL="342900" indent="-342900" algn="l">
              <a:buFont typeface="Arial" charset="0"/>
              <a:buChar char="•"/>
            </a:pPr>
            <a:r>
              <a:rPr lang="en-US" smtClean="0">
                <a:solidFill>
                  <a:schemeClr val="tx2"/>
                </a:solidFill>
              </a:rPr>
              <a:t>*An Individual online profile all about you.</a:t>
            </a:r>
          </a:p>
          <a:p>
            <a:pPr marL="342900" indent="-342900" algn="l">
              <a:buFont typeface="Arial" charset="0"/>
              <a:buChar char="•"/>
            </a:pPr>
            <a:r>
              <a:rPr lang="en-US" smtClean="0">
                <a:solidFill>
                  <a:schemeClr val="tx2"/>
                </a:solidFill>
              </a:rPr>
              <a:t>*Depending on the Domain Social networking sites             can serve all sorts of purposes.</a:t>
            </a:r>
          </a:p>
          <a:p>
            <a:pPr marL="342900" indent="-342900" algn="l">
              <a:buFont typeface="Arial" charset="0"/>
              <a:buChar char="•"/>
            </a:pPr>
            <a:endParaRPr lang="en-US" smtClean="0">
              <a:solidFill>
                <a:schemeClr val="tx2"/>
              </a:solidFill>
            </a:endParaRPr>
          </a:p>
        </p:txBody>
      </p:sp>
      <p:pic>
        <p:nvPicPr>
          <p:cNvPr id="9220"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760413" y="3325813"/>
            <a:ext cx="838200" cy="9350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9221" name="Picture 3"/>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7391400" y="4033838"/>
            <a:ext cx="1042988" cy="10255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9222" name="Picture 4"/>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5486400" y="4800600"/>
            <a:ext cx="1027113" cy="971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9223" name="Picture 5"/>
          <p:cNvPicPr>
            <a:picLocks noChangeAspect="1" noChangeArrowheads="1"/>
          </p:cNvPicPr>
          <p:nvPr/>
        </p:nvPicPr>
        <p:blipFill>
          <a:blip r:embed="rId6">
            <a:extLst>
              <a:ext uri="{28A0092B-C50C-407E-A947-70E740481C1C}">
                <a14:useLocalDpi xmlns:a14="http://schemas.microsoft.com/office/drawing/2010/main" xmlns="" val="0"/>
              </a:ext>
            </a:extLst>
          </a:blip>
          <a:srcRect/>
          <a:stretch>
            <a:fillRect/>
          </a:stretch>
        </p:blipFill>
        <p:spPr bwMode="auto">
          <a:xfrm>
            <a:off x="1447800" y="4660900"/>
            <a:ext cx="989013" cy="8064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9224" name="Picture 6"/>
          <p:cNvPicPr>
            <a:picLocks noChangeAspect="1" noChangeArrowheads="1"/>
          </p:cNvPicPr>
          <p:nvPr/>
        </p:nvPicPr>
        <p:blipFill>
          <a:blip r:embed="rId7">
            <a:extLst>
              <a:ext uri="{28A0092B-C50C-407E-A947-70E740481C1C}">
                <a14:useLocalDpi xmlns:a14="http://schemas.microsoft.com/office/drawing/2010/main" xmlns="" val="0"/>
              </a:ext>
            </a:extLst>
          </a:blip>
          <a:srcRect/>
          <a:stretch>
            <a:fillRect/>
          </a:stretch>
        </p:blipFill>
        <p:spPr bwMode="auto">
          <a:xfrm>
            <a:off x="3886200" y="4214813"/>
            <a:ext cx="685800" cy="844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1"/>
          <p:cNvSpPr>
            <a:spLocks noGrp="1"/>
          </p:cNvSpPr>
          <p:nvPr>
            <p:ph idx="1"/>
          </p:nvPr>
        </p:nvSpPr>
        <p:spPr/>
        <p:txBody>
          <a:bodyPr/>
          <a:lstStyle/>
          <a:p>
            <a:r>
              <a:rPr lang="en-US" smtClean="0"/>
              <a:t>LinkedIn is a social networking  website designed for professionals.</a:t>
            </a:r>
          </a:p>
          <a:p>
            <a:r>
              <a:rPr lang="en-US" smtClean="0"/>
              <a:t>Create a good impression without even having to meet someone.</a:t>
            </a:r>
          </a:p>
          <a:p>
            <a:r>
              <a:rPr lang="en-US" smtClean="0"/>
              <a:t>If used properly, fuels career goals, and networking strength.</a:t>
            </a:r>
          </a:p>
          <a:p>
            <a:r>
              <a:rPr lang="en-US" smtClean="0"/>
              <a:t>Not just for the Jobseeker, great way to keep up with current trends and news.</a:t>
            </a:r>
          </a:p>
          <a:p>
            <a:endParaRPr lang="en-US" smtClean="0"/>
          </a:p>
          <a:p>
            <a:endParaRPr lang="en-US" smtClean="0"/>
          </a:p>
        </p:txBody>
      </p:sp>
      <p:sp>
        <p:nvSpPr>
          <p:cNvPr id="10243" name="Title 2"/>
          <p:cNvSpPr>
            <a:spLocks noGrp="1"/>
          </p:cNvSpPr>
          <p:nvPr>
            <p:ph type="title"/>
          </p:nvPr>
        </p:nvSpPr>
        <p:spPr/>
        <p:txBody>
          <a:bodyPr/>
          <a:lstStyle/>
          <a:p>
            <a:r>
              <a:rPr lang="en-US" smtClean="0"/>
              <a:t>LinkedIn Advantages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1"/>
          <p:cNvSpPr>
            <a:spLocks noGrp="1"/>
          </p:cNvSpPr>
          <p:nvPr>
            <p:ph idx="1"/>
          </p:nvPr>
        </p:nvSpPr>
        <p:spPr/>
        <p:txBody>
          <a:bodyPr/>
          <a:lstStyle/>
          <a:p>
            <a:pPr marL="0" indent="0" algn="ctr">
              <a:buFont typeface="Symbol" pitchFamily="18" charset="2"/>
              <a:buNone/>
            </a:pPr>
            <a:r>
              <a:rPr lang="en-US" smtClean="0"/>
              <a:t>Creating Your Professional Profile </a:t>
            </a:r>
          </a:p>
          <a:p>
            <a:pPr marL="0" indent="0" algn="ctr">
              <a:buFont typeface="Symbol" pitchFamily="18" charset="2"/>
              <a:buNone/>
            </a:pPr>
            <a:r>
              <a:rPr lang="en-US" smtClean="0"/>
              <a:t>“Users with complete profiles are 40 times more likely to receive opportunities through LinkedIn.”</a:t>
            </a:r>
          </a:p>
          <a:p>
            <a:pPr marL="0" indent="0" algn="ctr">
              <a:buFont typeface="Symbol" pitchFamily="18" charset="2"/>
              <a:buNone/>
            </a:pPr>
            <a:endParaRPr lang="en-US" smtClean="0"/>
          </a:p>
          <a:p>
            <a:pPr marL="0" indent="0" algn="ctr">
              <a:buFont typeface="Symbol" pitchFamily="18" charset="2"/>
              <a:buNone/>
            </a:pPr>
            <a:endParaRPr lang="en-US" smtClean="0"/>
          </a:p>
        </p:txBody>
      </p:sp>
      <p:sp>
        <p:nvSpPr>
          <p:cNvPr id="11267" name="Title 2"/>
          <p:cNvSpPr>
            <a:spLocks noGrp="1"/>
          </p:cNvSpPr>
          <p:nvPr>
            <p:ph type="title"/>
          </p:nvPr>
        </p:nvSpPr>
        <p:spPr/>
        <p:txBody>
          <a:bodyPr/>
          <a:lstStyle/>
          <a:p>
            <a:r>
              <a:rPr lang="en-US" smtClean="0"/>
              <a:t>Getting Started</a:t>
            </a:r>
          </a:p>
        </p:txBody>
      </p:sp>
      <p:pic>
        <p:nvPicPr>
          <p:cNvPr id="11268" name="Picture 3"/>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1641475" y="4038600"/>
            <a:ext cx="6019800" cy="25463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1269" name="TextBox 3"/>
          <p:cNvSpPr txBox="1">
            <a:spLocks noChangeArrowheads="1"/>
          </p:cNvSpPr>
          <p:nvPr/>
        </p:nvSpPr>
        <p:spPr bwMode="auto">
          <a:xfrm>
            <a:off x="2459038" y="2220913"/>
            <a:ext cx="3838575"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ndara" pitchFamily="34" charset="0"/>
              </a:defRPr>
            </a:lvl1pPr>
            <a:lvl2pPr marL="742950" indent="-285750">
              <a:defRPr>
                <a:solidFill>
                  <a:schemeClr val="tx1"/>
                </a:solidFill>
                <a:latin typeface="Candara" pitchFamily="34" charset="0"/>
              </a:defRPr>
            </a:lvl2pPr>
            <a:lvl3pPr marL="1143000" indent="-228600">
              <a:defRPr>
                <a:solidFill>
                  <a:schemeClr val="tx1"/>
                </a:solidFill>
                <a:latin typeface="Candara" pitchFamily="34" charset="0"/>
              </a:defRPr>
            </a:lvl3pPr>
            <a:lvl4pPr marL="1600200" indent="-228600">
              <a:defRPr>
                <a:solidFill>
                  <a:schemeClr val="tx1"/>
                </a:solidFill>
                <a:latin typeface="Candara" pitchFamily="34" charset="0"/>
              </a:defRPr>
            </a:lvl4pPr>
            <a:lvl5pPr marL="2057400" indent="-228600">
              <a:defRPr>
                <a:solidFill>
                  <a:schemeClr val="tx1"/>
                </a:solidFill>
                <a:latin typeface="Candara" pitchFamily="34" charset="0"/>
              </a:defRPr>
            </a:lvl5pPr>
            <a:lvl6pPr marL="2514600" indent="-228600" fontAlgn="base">
              <a:spcBef>
                <a:spcPct val="0"/>
              </a:spcBef>
              <a:spcAft>
                <a:spcPct val="0"/>
              </a:spcAft>
              <a:defRPr>
                <a:solidFill>
                  <a:schemeClr val="tx1"/>
                </a:solidFill>
                <a:latin typeface="Candara" pitchFamily="34" charset="0"/>
              </a:defRPr>
            </a:lvl6pPr>
            <a:lvl7pPr marL="2971800" indent="-228600" fontAlgn="base">
              <a:spcBef>
                <a:spcPct val="0"/>
              </a:spcBef>
              <a:spcAft>
                <a:spcPct val="0"/>
              </a:spcAft>
              <a:defRPr>
                <a:solidFill>
                  <a:schemeClr val="tx1"/>
                </a:solidFill>
                <a:latin typeface="Candara" pitchFamily="34" charset="0"/>
              </a:defRPr>
            </a:lvl7pPr>
            <a:lvl8pPr marL="3429000" indent="-228600" fontAlgn="base">
              <a:spcBef>
                <a:spcPct val="0"/>
              </a:spcBef>
              <a:spcAft>
                <a:spcPct val="0"/>
              </a:spcAft>
              <a:defRPr>
                <a:solidFill>
                  <a:schemeClr val="tx1"/>
                </a:solidFill>
                <a:latin typeface="Candara" pitchFamily="34" charset="0"/>
              </a:defRPr>
            </a:lvl8pPr>
            <a:lvl9pPr marL="3886200" indent="-228600" fontAlgn="base">
              <a:spcBef>
                <a:spcPct val="0"/>
              </a:spcBef>
              <a:spcAft>
                <a:spcPct val="0"/>
              </a:spcAft>
              <a:defRPr>
                <a:solidFill>
                  <a:schemeClr val="tx1"/>
                </a:solidFill>
                <a:latin typeface="Candara" pitchFamily="34" charset="0"/>
              </a:defRPr>
            </a:lvl9pPr>
          </a:lstStyle>
          <a:p>
            <a:pPr algn="ctr"/>
            <a:r>
              <a:rPr lang="en-US" sz="3200">
                <a:solidFill>
                  <a:srgbClr val="FF0000"/>
                </a:solidFill>
              </a:rPr>
              <a:t>www.linkedin.com</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1"/>
          <p:cNvSpPr>
            <a:spLocks noGrp="1"/>
          </p:cNvSpPr>
          <p:nvPr>
            <p:ph idx="1"/>
          </p:nvPr>
        </p:nvSpPr>
        <p:spPr/>
        <p:txBody>
          <a:bodyPr/>
          <a:lstStyle/>
          <a:p>
            <a:r>
              <a:rPr lang="en-US" smtClean="0"/>
              <a:t>Users can upload their resume to fill out their LinkedIn profile.    Advantages include:</a:t>
            </a:r>
          </a:p>
          <a:p>
            <a:pPr lvl="2"/>
            <a:r>
              <a:rPr lang="en-US" smtClean="0"/>
              <a:t>Showing up in more searches that prospective employers run.</a:t>
            </a:r>
          </a:p>
          <a:p>
            <a:pPr lvl="2"/>
            <a:r>
              <a:rPr lang="en-US" smtClean="0"/>
              <a:t>Having more compatible recommended jobs show up on your side bar.</a:t>
            </a:r>
          </a:p>
          <a:p>
            <a:pPr lvl="2"/>
            <a:r>
              <a:rPr lang="en-US" smtClean="0"/>
              <a:t>Getting a listing of past and present colleagues to enhance your network.</a:t>
            </a:r>
          </a:p>
          <a:p>
            <a:pPr lvl="2"/>
            <a:endParaRPr lang="en-US" smtClean="0"/>
          </a:p>
        </p:txBody>
      </p:sp>
      <p:sp>
        <p:nvSpPr>
          <p:cNvPr id="12291" name="Title 2"/>
          <p:cNvSpPr>
            <a:spLocks noGrp="1"/>
          </p:cNvSpPr>
          <p:nvPr>
            <p:ph type="title"/>
          </p:nvPr>
        </p:nvSpPr>
        <p:spPr/>
        <p:txBody>
          <a:bodyPr/>
          <a:lstStyle/>
          <a:p>
            <a:r>
              <a:rPr lang="en-US" smtClean="0"/>
              <a:t>Upload A Resume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Profile Strength &amp; Network</a:t>
            </a:r>
            <a:endParaRPr lang="en-US" dirty="0"/>
          </a:p>
        </p:txBody>
      </p:sp>
      <p:pic>
        <p:nvPicPr>
          <p:cNvPr id="24578"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3352800" y="2509182"/>
            <a:ext cx="2190232" cy="3900488"/>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3" name="TextBox 2"/>
          <p:cNvSpPr txBox="1"/>
          <p:nvPr/>
        </p:nvSpPr>
        <p:spPr>
          <a:xfrm>
            <a:off x="381000" y="2514600"/>
            <a:ext cx="2971800" cy="2308324"/>
          </a:xfrm>
          <a:prstGeom prst="rect">
            <a:avLst/>
          </a:prstGeom>
          <a:noFill/>
        </p:spPr>
        <p:txBody>
          <a:bodyPr wrap="square" rtlCol="0">
            <a:spAutoFit/>
          </a:bodyPr>
          <a:lstStyle/>
          <a:p>
            <a:r>
              <a:rPr lang="en-US" dirty="0" smtClean="0"/>
              <a:t>The more skills, expertise, and recommendations you have the stronger your profile will be.</a:t>
            </a:r>
          </a:p>
          <a:p>
            <a:endParaRPr lang="en-US" dirty="0"/>
          </a:p>
          <a:p>
            <a:r>
              <a:rPr lang="en-US" b="1" dirty="0" smtClean="0"/>
              <a:t>The Stronger your profile the better</a:t>
            </a:r>
          </a:p>
          <a:p>
            <a:endParaRPr lang="en-US" dirty="0"/>
          </a:p>
        </p:txBody>
      </p:sp>
      <p:sp>
        <p:nvSpPr>
          <p:cNvPr id="5" name="TextBox 4"/>
          <p:cNvSpPr txBox="1"/>
          <p:nvPr/>
        </p:nvSpPr>
        <p:spPr>
          <a:xfrm>
            <a:off x="6096000" y="4191000"/>
            <a:ext cx="2362200" cy="2308324"/>
          </a:xfrm>
          <a:prstGeom prst="rect">
            <a:avLst/>
          </a:prstGeom>
          <a:noFill/>
        </p:spPr>
        <p:txBody>
          <a:bodyPr wrap="square" rtlCol="0">
            <a:spAutoFit/>
          </a:bodyPr>
          <a:lstStyle/>
          <a:p>
            <a:r>
              <a:rPr lang="en-US" dirty="0" smtClean="0"/>
              <a:t>Your Network consists of  the individuals that you are “connected” to and their connections.</a:t>
            </a:r>
          </a:p>
          <a:p>
            <a:endParaRPr lang="en-US" dirty="0"/>
          </a:p>
          <a:p>
            <a:r>
              <a:rPr lang="en-US" b="1" dirty="0" smtClean="0"/>
              <a:t>The larger your Network the better</a:t>
            </a:r>
            <a:endParaRPr lang="en-US" b="1" dirty="0"/>
          </a:p>
        </p:txBody>
      </p:sp>
    </p:spTree>
    <p:extLst>
      <p:ext uri="{BB962C8B-B14F-4D97-AF65-F5344CB8AC3E}">
        <p14:creationId xmlns:p14="http://schemas.microsoft.com/office/powerpoint/2010/main" xmlns="" val="29127969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1538" y="2286000"/>
            <a:ext cx="7408862" cy="3840163"/>
          </a:xfrm>
        </p:spPr>
        <p:txBody>
          <a:bodyPr rtlCol="0">
            <a:normAutofit lnSpcReduction="10000"/>
          </a:bodyPr>
          <a:lstStyle/>
          <a:p>
            <a:pPr marL="274320" indent="-274320" fontAlgn="auto">
              <a:spcAft>
                <a:spcPts val="0"/>
              </a:spcAft>
              <a:defRPr/>
            </a:pPr>
            <a:r>
              <a:rPr lang="en-US" dirty="0" smtClean="0"/>
              <a:t>LinkedIn Connections should represent your “Real World” Connections.</a:t>
            </a:r>
          </a:p>
          <a:p>
            <a:pPr lvl="1" indent="-274320" fontAlgn="auto">
              <a:spcAft>
                <a:spcPts val="0"/>
              </a:spcAft>
              <a:defRPr/>
            </a:pPr>
            <a:r>
              <a:rPr lang="en-US" dirty="0" smtClean="0"/>
              <a:t>Colleagues</a:t>
            </a:r>
          </a:p>
          <a:p>
            <a:pPr lvl="1" indent="-274320" fontAlgn="auto">
              <a:spcAft>
                <a:spcPts val="0"/>
              </a:spcAft>
              <a:defRPr/>
            </a:pPr>
            <a:r>
              <a:rPr lang="en-US" dirty="0" smtClean="0"/>
              <a:t>Friends</a:t>
            </a:r>
          </a:p>
          <a:p>
            <a:pPr lvl="1" indent="-274320" fontAlgn="auto">
              <a:spcAft>
                <a:spcPts val="0"/>
              </a:spcAft>
              <a:defRPr/>
            </a:pPr>
            <a:r>
              <a:rPr lang="en-US" dirty="0" smtClean="0"/>
              <a:t>Classmates</a:t>
            </a:r>
          </a:p>
          <a:p>
            <a:pPr lvl="1" indent="-274320" fontAlgn="auto">
              <a:spcAft>
                <a:spcPts val="0"/>
              </a:spcAft>
              <a:defRPr/>
            </a:pPr>
            <a:r>
              <a:rPr lang="en-US" dirty="0" smtClean="0"/>
              <a:t>Business Partners</a:t>
            </a:r>
          </a:p>
          <a:p>
            <a:pPr marL="301943" lvl="1" indent="0" fontAlgn="auto">
              <a:spcAft>
                <a:spcPts val="0"/>
              </a:spcAft>
              <a:buFont typeface="Symbol" pitchFamily="18" charset="2"/>
              <a:buNone/>
              <a:defRPr/>
            </a:pPr>
            <a:r>
              <a:rPr lang="en-US" sz="2400" dirty="0">
                <a:solidFill>
                  <a:srgbClr val="FF0000"/>
                </a:solidFill>
              </a:rPr>
              <a:t>Important:  It is great to add connections because it enhances your network; however, if you add people who indicate they do not know you LinkedIn has the right to lock you </a:t>
            </a:r>
            <a:r>
              <a:rPr lang="en-US" sz="2400" dirty="0" smtClean="0">
                <a:solidFill>
                  <a:srgbClr val="FF0000"/>
                </a:solidFill>
              </a:rPr>
              <a:t>out.</a:t>
            </a:r>
            <a:endParaRPr lang="en-US" dirty="0" smtClean="0"/>
          </a:p>
        </p:txBody>
      </p:sp>
      <p:sp>
        <p:nvSpPr>
          <p:cNvPr id="13315" name="Title 2"/>
          <p:cNvSpPr>
            <a:spLocks noGrp="1"/>
          </p:cNvSpPr>
          <p:nvPr>
            <p:ph type="title"/>
          </p:nvPr>
        </p:nvSpPr>
        <p:spPr/>
        <p:txBody>
          <a:bodyPr/>
          <a:lstStyle/>
          <a:p>
            <a:r>
              <a:rPr lang="en-US" smtClean="0"/>
              <a:t>Making Connections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3515092046"/>
              </p:ext>
            </p:extLst>
          </p:nvPr>
        </p:nvGraphicFramePr>
        <p:xfrm>
          <a:off x="871538" y="2674938"/>
          <a:ext cx="7408862" cy="34512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339" name="Title 2"/>
          <p:cNvSpPr>
            <a:spLocks noGrp="1"/>
          </p:cNvSpPr>
          <p:nvPr>
            <p:ph type="title"/>
          </p:nvPr>
        </p:nvSpPr>
        <p:spPr/>
        <p:txBody>
          <a:bodyPr/>
          <a:lstStyle/>
          <a:p>
            <a:r>
              <a:rPr lang="en-US" smtClean="0"/>
              <a:t>How your Network works!</a:t>
            </a:r>
          </a:p>
        </p:txBody>
      </p:sp>
      <p:sp>
        <p:nvSpPr>
          <p:cNvPr id="6" name="Right Arrow 5"/>
          <p:cNvSpPr/>
          <p:nvPr/>
        </p:nvSpPr>
        <p:spPr>
          <a:xfrm>
            <a:off x="4079239" y="3891280"/>
            <a:ext cx="6096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ight Arrow 6"/>
          <p:cNvSpPr/>
          <p:nvPr/>
        </p:nvSpPr>
        <p:spPr>
          <a:xfrm>
            <a:off x="4074160" y="4773295"/>
            <a:ext cx="6096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ight Arrow 7"/>
          <p:cNvSpPr/>
          <p:nvPr/>
        </p:nvSpPr>
        <p:spPr>
          <a:xfrm>
            <a:off x="4038600" y="5637213"/>
            <a:ext cx="6096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Oval 10"/>
          <p:cNvSpPr/>
          <p:nvPr/>
        </p:nvSpPr>
        <p:spPr>
          <a:xfrm>
            <a:off x="4876799" y="3581400"/>
            <a:ext cx="1319213" cy="685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b="1" dirty="0" smtClean="0">
                <a:solidFill>
                  <a:schemeClr val="tx1"/>
                </a:solidFill>
              </a:rPr>
              <a:t>Julie’s Connection Tom</a:t>
            </a:r>
            <a:endParaRPr lang="en-US" sz="1200" b="1" dirty="0">
              <a:solidFill>
                <a:schemeClr val="tx1"/>
              </a:solidFill>
            </a:endParaRPr>
          </a:p>
        </p:txBody>
      </p:sp>
      <p:sp>
        <p:nvSpPr>
          <p:cNvPr id="12" name="Oval 11"/>
          <p:cNvSpPr/>
          <p:nvPr/>
        </p:nvSpPr>
        <p:spPr>
          <a:xfrm>
            <a:off x="4800599" y="4495800"/>
            <a:ext cx="1395413" cy="67151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b="1" dirty="0" smtClean="0">
                <a:solidFill>
                  <a:schemeClr val="tx1"/>
                </a:solidFill>
              </a:rPr>
              <a:t>Mark’s Connection Lisa</a:t>
            </a:r>
            <a:endParaRPr lang="en-US" sz="1200" b="1" dirty="0">
              <a:solidFill>
                <a:schemeClr val="tx1"/>
              </a:solidFill>
            </a:endParaRPr>
          </a:p>
        </p:txBody>
      </p:sp>
      <p:sp>
        <p:nvSpPr>
          <p:cNvPr id="13" name="Oval 12"/>
          <p:cNvSpPr/>
          <p:nvPr/>
        </p:nvSpPr>
        <p:spPr>
          <a:xfrm>
            <a:off x="4870451" y="5410200"/>
            <a:ext cx="1325562" cy="7127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b="1" dirty="0" smtClean="0">
                <a:solidFill>
                  <a:schemeClr val="tx1"/>
                </a:solidFill>
              </a:rPr>
              <a:t>Sally’s Connection Joy</a:t>
            </a:r>
            <a:endParaRPr lang="en-US" sz="1200" b="1" dirty="0">
              <a:solidFill>
                <a:schemeClr val="tx1"/>
              </a:solidFill>
            </a:endParaRPr>
          </a:p>
        </p:txBody>
      </p:sp>
      <p:sp>
        <p:nvSpPr>
          <p:cNvPr id="14" name="Right Arrow 13"/>
          <p:cNvSpPr/>
          <p:nvPr/>
        </p:nvSpPr>
        <p:spPr>
          <a:xfrm>
            <a:off x="6462869" y="3827780"/>
            <a:ext cx="376239" cy="287020"/>
          </a:xfrm>
          <a:prstGeom prst="rightArrow">
            <a:avLst>
              <a:gd name="adj1" fmla="val 50000"/>
              <a:gd name="adj2" fmla="val 58101"/>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ight Arrow 14"/>
          <p:cNvSpPr/>
          <p:nvPr/>
        </p:nvSpPr>
        <p:spPr>
          <a:xfrm>
            <a:off x="6462871" y="4703763"/>
            <a:ext cx="376237" cy="3190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Right Arrow 15"/>
          <p:cNvSpPr/>
          <p:nvPr/>
        </p:nvSpPr>
        <p:spPr>
          <a:xfrm>
            <a:off x="6462870" y="5703888"/>
            <a:ext cx="376237" cy="330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Parallelogram 16"/>
          <p:cNvSpPr/>
          <p:nvPr/>
        </p:nvSpPr>
        <p:spPr>
          <a:xfrm>
            <a:off x="7013574" y="3581400"/>
            <a:ext cx="1520826" cy="533400"/>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b="1" dirty="0" smtClean="0">
                <a:solidFill>
                  <a:schemeClr val="tx1"/>
                </a:solidFill>
              </a:rPr>
              <a:t>Tom’s Connections</a:t>
            </a:r>
            <a:endParaRPr lang="en-US" sz="1200" b="1" dirty="0">
              <a:solidFill>
                <a:schemeClr val="tx1"/>
              </a:solidFill>
            </a:endParaRPr>
          </a:p>
        </p:txBody>
      </p:sp>
      <p:sp>
        <p:nvSpPr>
          <p:cNvPr id="18" name="Parallelogram 17"/>
          <p:cNvSpPr/>
          <p:nvPr/>
        </p:nvSpPr>
        <p:spPr>
          <a:xfrm>
            <a:off x="7013575" y="4495800"/>
            <a:ext cx="1520826" cy="527050"/>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b="1" dirty="0" smtClean="0">
                <a:solidFill>
                  <a:schemeClr val="tx1"/>
                </a:solidFill>
              </a:rPr>
              <a:t>Lisa’s Connection</a:t>
            </a:r>
            <a:endParaRPr lang="en-US" sz="1200" b="1" dirty="0">
              <a:solidFill>
                <a:schemeClr val="tx1"/>
              </a:solidFill>
            </a:endParaRPr>
          </a:p>
        </p:txBody>
      </p:sp>
      <p:sp>
        <p:nvSpPr>
          <p:cNvPr id="19" name="Parallelogram 18"/>
          <p:cNvSpPr/>
          <p:nvPr/>
        </p:nvSpPr>
        <p:spPr>
          <a:xfrm>
            <a:off x="7013574" y="5545138"/>
            <a:ext cx="1520826" cy="488950"/>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b="1" dirty="0" smtClean="0">
                <a:solidFill>
                  <a:schemeClr val="tx1"/>
                </a:solidFill>
              </a:rPr>
              <a:t>Joy’s</a:t>
            </a:r>
            <a:r>
              <a:rPr lang="en-US" b="1" dirty="0" smtClean="0">
                <a:solidFill>
                  <a:schemeClr val="tx1"/>
                </a:solidFill>
              </a:rPr>
              <a:t> </a:t>
            </a:r>
            <a:r>
              <a:rPr lang="en-US" sz="1200" b="1" dirty="0" smtClean="0">
                <a:solidFill>
                  <a:schemeClr val="tx1"/>
                </a:solidFill>
              </a:rPr>
              <a:t>Connections</a:t>
            </a:r>
            <a:endParaRPr lang="en-US" sz="1200" b="1" dirty="0">
              <a:solidFill>
                <a:schemeClr val="tx1"/>
              </a:solidFill>
            </a:endParaRPr>
          </a:p>
        </p:txBody>
      </p:sp>
      <p:sp>
        <p:nvSpPr>
          <p:cNvPr id="20" name="TextBox 19"/>
          <p:cNvSpPr txBox="1"/>
          <p:nvPr/>
        </p:nvSpPr>
        <p:spPr>
          <a:xfrm>
            <a:off x="4267200" y="2286000"/>
            <a:ext cx="3454400" cy="646113"/>
          </a:xfrm>
          <a:prstGeom prst="rect">
            <a:avLst/>
          </a:prstGeom>
          <a:noFill/>
        </p:spPr>
        <p:txBody>
          <a:bodyPr>
            <a:spAutoFit/>
          </a:bodyPr>
          <a:lstStyle/>
          <a:p>
            <a:pPr fontAlgn="auto">
              <a:spcBef>
                <a:spcPts val="0"/>
              </a:spcBef>
              <a:spcAft>
                <a:spcPts val="0"/>
              </a:spcAft>
              <a:defRPr/>
            </a:pPr>
            <a:r>
              <a:rPr lang="en-US" dirty="0">
                <a:solidFill>
                  <a:schemeClr val="tx1">
                    <a:lumMod val="95000"/>
                    <a:lumOff val="5000"/>
                  </a:schemeClr>
                </a:solidFill>
                <a:latin typeface="+mn-lt"/>
                <a:cs typeface="+mn-cs"/>
              </a:rPr>
              <a:t>Networks Consist of  first, second, and third connections</a:t>
            </a:r>
          </a:p>
        </p:txBody>
      </p:sp>
      <p:sp>
        <p:nvSpPr>
          <p:cNvPr id="2" name="TextBox 1"/>
          <p:cNvSpPr txBox="1"/>
          <p:nvPr/>
        </p:nvSpPr>
        <p:spPr>
          <a:xfrm>
            <a:off x="2590800" y="3356744"/>
            <a:ext cx="1717040" cy="307777"/>
          </a:xfrm>
          <a:prstGeom prst="rect">
            <a:avLst/>
          </a:prstGeom>
          <a:noFill/>
        </p:spPr>
        <p:txBody>
          <a:bodyPr wrap="square" rtlCol="0">
            <a:spAutoFit/>
          </a:bodyPr>
          <a:lstStyle/>
          <a:p>
            <a:r>
              <a:rPr lang="en-US" sz="1400" b="1" dirty="0" smtClean="0">
                <a:solidFill>
                  <a:srgbClr val="C00000"/>
                </a:solidFill>
              </a:rPr>
              <a:t>1</a:t>
            </a:r>
            <a:r>
              <a:rPr lang="en-US" sz="1400" b="1" baseline="30000" dirty="0" smtClean="0">
                <a:solidFill>
                  <a:srgbClr val="C00000"/>
                </a:solidFill>
              </a:rPr>
              <a:t>st</a:t>
            </a:r>
            <a:r>
              <a:rPr lang="en-US" sz="1400" b="1" dirty="0" smtClean="0">
                <a:solidFill>
                  <a:srgbClr val="C00000"/>
                </a:solidFill>
              </a:rPr>
              <a:t> Connection</a:t>
            </a:r>
            <a:endParaRPr lang="en-US" sz="1400" b="1" dirty="0">
              <a:solidFill>
                <a:srgbClr val="C00000"/>
              </a:solidFill>
            </a:endParaRPr>
          </a:p>
        </p:txBody>
      </p:sp>
      <p:sp>
        <p:nvSpPr>
          <p:cNvPr id="3" name="TextBox 2"/>
          <p:cNvSpPr txBox="1"/>
          <p:nvPr/>
        </p:nvSpPr>
        <p:spPr>
          <a:xfrm>
            <a:off x="4876799" y="3273623"/>
            <a:ext cx="1447801" cy="307777"/>
          </a:xfrm>
          <a:prstGeom prst="rect">
            <a:avLst/>
          </a:prstGeom>
          <a:noFill/>
        </p:spPr>
        <p:txBody>
          <a:bodyPr wrap="square" rtlCol="0">
            <a:spAutoFit/>
          </a:bodyPr>
          <a:lstStyle/>
          <a:p>
            <a:r>
              <a:rPr lang="en-US" sz="1400" b="1" dirty="0" smtClean="0">
                <a:solidFill>
                  <a:srgbClr val="C00000"/>
                </a:solidFill>
              </a:rPr>
              <a:t>2</a:t>
            </a:r>
            <a:r>
              <a:rPr lang="en-US" sz="1400" b="1" baseline="30000" dirty="0" smtClean="0">
                <a:solidFill>
                  <a:srgbClr val="C00000"/>
                </a:solidFill>
              </a:rPr>
              <a:t>nd</a:t>
            </a:r>
            <a:r>
              <a:rPr lang="en-US" sz="1400" b="1" dirty="0" smtClean="0">
                <a:solidFill>
                  <a:srgbClr val="C00000"/>
                </a:solidFill>
              </a:rPr>
              <a:t> Connection</a:t>
            </a:r>
            <a:endParaRPr lang="en-US" sz="1400" b="1" dirty="0">
              <a:solidFill>
                <a:srgbClr val="C00000"/>
              </a:solidFill>
            </a:endParaRPr>
          </a:p>
        </p:txBody>
      </p:sp>
      <p:sp>
        <p:nvSpPr>
          <p:cNvPr id="5" name="TextBox 4"/>
          <p:cNvSpPr txBox="1"/>
          <p:nvPr/>
        </p:nvSpPr>
        <p:spPr>
          <a:xfrm>
            <a:off x="7162800" y="3218095"/>
            <a:ext cx="1520826" cy="307777"/>
          </a:xfrm>
          <a:prstGeom prst="rect">
            <a:avLst/>
          </a:prstGeom>
          <a:noFill/>
        </p:spPr>
        <p:txBody>
          <a:bodyPr wrap="square" rtlCol="0">
            <a:spAutoFit/>
          </a:bodyPr>
          <a:lstStyle/>
          <a:p>
            <a:r>
              <a:rPr lang="en-US" sz="1400" b="1" dirty="0" smtClean="0">
                <a:solidFill>
                  <a:srgbClr val="C00000"/>
                </a:solidFill>
              </a:rPr>
              <a:t>3</a:t>
            </a:r>
            <a:r>
              <a:rPr lang="en-US" sz="1400" b="1" baseline="30000" dirty="0" smtClean="0">
                <a:solidFill>
                  <a:srgbClr val="C00000"/>
                </a:solidFill>
              </a:rPr>
              <a:t>rd</a:t>
            </a:r>
            <a:r>
              <a:rPr lang="en-US" sz="1400" b="1" dirty="0" smtClean="0">
                <a:solidFill>
                  <a:srgbClr val="C00000"/>
                </a:solidFill>
              </a:rPr>
              <a:t> Connection</a:t>
            </a:r>
            <a:endParaRPr lang="en-US" sz="1400" b="1" dirty="0">
              <a:solidFill>
                <a:srgbClr val="C0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ctrTitle"/>
          </p:nvPr>
        </p:nvSpPr>
        <p:spPr>
          <a:xfrm>
            <a:off x="762000" y="609600"/>
            <a:ext cx="7772400" cy="990600"/>
          </a:xfrm>
        </p:spPr>
        <p:txBody>
          <a:bodyPr/>
          <a:lstStyle/>
          <a:p>
            <a:r>
              <a:rPr lang="en-US" smtClean="0"/>
              <a:t>Recommendations</a:t>
            </a:r>
          </a:p>
        </p:txBody>
      </p:sp>
      <p:sp>
        <p:nvSpPr>
          <p:cNvPr id="15363" name="Subtitle 2"/>
          <p:cNvSpPr>
            <a:spLocks noGrp="1"/>
          </p:cNvSpPr>
          <p:nvPr>
            <p:ph type="subTitle" idx="1"/>
          </p:nvPr>
        </p:nvSpPr>
        <p:spPr>
          <a:xfrm>
            <a:off x="1219200" y="1828800"/>
            <a:ext cx="6400800" cy="990600"/>
          </a:xfrm>
        </p:spPr>
        <p:txBody>
          <a:bodyPr/>
          <a:lstStyle/>
          <a:p>
            <a:pPr algn="l"/>
            <a:r>
              <a:rPr lang="en-US" sz="2400" smtClean="0"/>
              <a:t>Ask for recommendations from colleagues, and business partners.</a:t>
            </a:r>
          </a:p>
        </p:txBody>
      </p:sp>
      <p:sp>
        <p:nvSpPr>
          <p:cNvPr id="15364" name="Rectangle 3"/>
          <p:cNvSpPr>
            <a:spLocks noChangeArrowheads="1"/>
          </p:cNvSpPr>
          <p:nvPr/>
        </p:nvSpPr>
        <p:spPr bwMode="auto">
          <a:xfrm>
            <a:off x="2286000" y="2590800"/>
            <a:ext cx="4572000" cy="203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n-US"/>
              <a:t>“***  is an energetic and very knowledgeable HR professional. I've worked with ** * in our local SHRM chapter and he has always presented creative ideas and is very dependable with his follow through.” </a:t>
            </a:r>
          </a:p>
          <a:p>
            <a:r>
              <a:rPr lang="en-US"/>
              <a:t>Lori- Resource Room Specialist  The Employment Source April 2011</a:t>
            </a:r>
          </a:p>
        </p:txBody>
      </p:sp>
      <p:sp>
        <p:nvSpPr>
          <p:cNvPr id="5" name="TextBox 4"/>
          <p:cNvSpPr txBox="1"/>
          <p:nvPr/>
        </p:nvSpPr>
        <p:spPr>
          <a:xfrm>
            <a:off x="3810000" y="4602163"/>
            <a:ext cx="4724400" cy="922337"/>
          </a:xfrm>
          <a:prstGeom prst="rect">
            <a:avLst/>
          </a:prstGeom>
          <a:noFill/>
        </p:spPr>
        <p:txBody>
          <a:bodyPr>
            <a:spAutoFit/>
          </a:bodyPr>
          <a:lstStyle/>
          <a:p>
            <a:pPr fontAlgn="auto">
              <a:spcBef>
                <a:spcPts val="0"/>
              </a:spcBef>
              <a:spcAft>
                <a:spcPts val="0"/>
              </a:spcAft>
              <a:defRPr/>
            </a:pPr>
            <a:r>
              <a:rPr lang="en-US" dirty="0">
                <a:solidFill>
                  <a:schemeClr val="tx2">
                    <a:lumMod val="75000"/>
                  </a:schemeClr>
                </a:solidFill>
                <a:latin typeface="+mn-lt"/>
                <a:cs typeface="+mn-cs"/>
              </a:rPr>
              <a:t>Recommendations  are followed by the name and professional position of the person who posted it and the date.</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10870</TotalTime>
  <Words>614</Words>
  <Application>Microsoft Office PowerPoint</Application>
  <PresentationFormat>On-screen Show (4:3)</PresentationFormat>
  <Paragraphs>96</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Waveform</vt:lpstr>
      <vt:lpstr>“LinkedIn” To Networking</vt:lpstr>
      <vt:lpstr>What is Social Networking?</vt:lpstr>
      <vt:lpstr>LinkedIn Advantages</vt:lpstr>
      <vt:lpstr>Getting Started</vt:lpstr>
      <vt:lpstr>Upload A Resume</vt:lpstr>
      <vt:lpstr>Profile Strength &amp; Network</vt:lpstr>
      <vt:lpstr>Making Connections</vt:lpstr>
      <vt:lpstr>How your Network works!</vt:lpstr>
      <vt:lpstr>Recommendations</vt:lpstr>
      <vt:lpstr>Recommendations </vt:lpstr>
      <vt:lpstr>Job Postings</vt:lpstr>
      <vt:lpstr>Job Insider Toolbar</vt:lpstr>
      <vt:lpstr>*Join Groups, with topics that are of interest and concern to you. *Keep up-to-date on the latest news and trends of specific issues.</vt:lpstr>
      <vt:lpstr>This is how you communicate with other professionals on LinkedIn. Send Messages to reconnect with past colleagues, friends, or business partners. It is like sending an email, only doing it through LinkedIn.  </vt:lpstr>
      <vt:lpstr>Companies</vt:lpstr>
      <vt:lpstr>Questions &amp; Answers</vt:lpstr>
      <vt:lpstr>For Your Information</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“Linkedin” To Networking</dc:title>
  <dc:creator>Lori</dc:creator>
  <cp:lastModifiedBy>Joyce</cp:lastModifiedBy>
  <cp:revision>31</cp:revision>
  <dcterms:created xsi:type="dcterms:W3CDTF">2011-04-17T22:19:15Z</dcterms:created>
  <dcterms:modified xsi:type="dcterms:W3CDTF">2014-02-10T18:57:35Z</dcterms:modified>
</cp:coreProperties>
</file>