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1"/>
  </p:notesMasterIdLst>
  <p:handoutMasterIdLst>
    <p:handoutMasterId r:id="rId22"/>
  </p:handoutMasterIdLst>
  <p:sldIdLst>
    <p:sldId id="256" r:id="rId2"/>
    <p:sldId id="287" r:id="rId3"/>
    <p:sldId id="258" r:id="rId4"/>
    <p:sldId id="300" r:id="rId5"/>
    <p:sldId id="259" r:id="rId6"/>
    <p:sldId id="301" r:id="rId7"/>
    <p:sldId id="260" r:id="rId8"/>
    <p:sldId id="812" r:id="rId9"/>
    <p:sldId id="277" r:id="rId10"/>
    <p:sldId id="308" r:id="rId11"/>
    <p:sldId id="275" r:id="rId12"/>
    <p:sldId id="810" r:id="rId13"/>
    <p:sldId id="279" r:id="rId14"/>
    <p:sldId id="285" r:id="rId15"/>
    <p:sldId id="310" r:id="rId16"/>
    <p:sldId id="807" r:id="rId17"/>
    <p:sldId id="811" r:id="rId18"/>
    <p:sldId id="303" r:id="rId19"/>
    <p:sldId id="268" r:id="rId2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336699"/>
    <a:srgbClr val="0066CC"/>
    <a:srgbClr val="3333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sorterViewPr>
    <p:cViewPr>
      <p:scale>
        <a:sx n="100" d="100"/>
        <a:sy n="100" d="100"/>
      </p:scale>
      <p:origin x="0" y="-38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26FF98-758F-40AE-BF26-85A21B028B29}" type="doc">
      <dgm:prSet loTypeId="urn:microsoft.com/office/officeart/2005/8/layout/arrow5" loCatId="relationship" qsTypeId="urn:microsoft.com/office/officeart/2005/8/quickstyle/3d6" qsCatId="3D" csTypeId="urn:microsoft.com/office/officeart/2005/8/colors/colorful1" csCatId="colorful" phldr="1"/>
      <dgm:spPr/>
      <dgm:t>
        <a:bodyPr/>
        <a:lstStyle/>
        <a:p>
          <a:endParaRPr lang="en-US"/>
        </a:p>
      </dgm:t>
    </dgm:pt>
    <dgm:pt modelId="{AB135DFD-19EE-4A1E-B12B-76C60B1A775B}">
      <dgm:prSet phldrT="[Text]"/>
      <dgm:spPr/>
      <dgm:t>
        <a:bodyPr/>
        <a:lstStyle/>
        <a:p>
          <a:r>
            <a:rPr lang="en-US" dirty="0"/>
            <a:t>Meaningful connections</a:t>
          </a:r>
        </a:p>
      </dgm:t>
    </dgm:pt>
    <dgm:pt modelId="{44E2FDA5-CBD7-487C-99CD-6B98DD115B35}" type="parTrans" cxnId="{BE353AD1-F11F-4479-A690-F9D1539A6C43}">
      <dgm:prSet/>
      <dgm:spPr/>
      <dgm:t>
        <a:bodyPr/>
        <a:lstStyle/>
        <a:p>
          <a:endParaRPr lang="en-US"/>
        </a:p>
      </dgm:t>
    </dgm:pt>
    <dgm:pt modelId="{20BC4D76-7640-4A68-AD60-71D329F7B5B5}" type="sibTrans" cxnId="{BE353AD1-F11F-4479-A690-F9D1539A6C43}">
      <dgm:prSet/>
      <dgm:spPr/>
      <dgm:t>
        <a:bodyPr/>
        <a:lstStyle/>
        <a:p>
          <a:endParaRPr lang="en-US"/>
        </a:p>
      </dgm:t>
    </dgm:pt>
    <dgm:pt modelId="{6886157F-7418-45DA-875D-3B291B4F6524}">
      <dgm:prSet phldrT="[Text]"/>
      <dgm:spPr/>
      <dgm:t>
        <a:bodyPr/>
        <a:lstStyle/>
        <a:p>
          <a:r>
            <a:rPr lang="en-US" dirty="0"/>
            <a:t>Provide and receive value</a:t>
          </a:r>
        </a:p>
      </dgm:t>
    </dgm:pt>
    <dgm:pt modelId="{D6B99228-69D9-4276-BDCB-8BBADCE57AFC}" type="parTrans" cxnId="{EA409E2D-D026-404C-ADF1-58BA0D409F59}">
      <dgm:prSet/>
      <dgm:spPr/>
      <dgm:t>
        <a:bodyPr/>
        <a:lstStyle/>
        <a:p>
          <a:endParaRPr lang="en-US"/>
        </a:p>
      </dgm:t>
    </dgm:pt>
    <dgm:pt modelId="{1A0FC280-1B17-4728-BD53-101E09760E49}" type="sibTrans" cxnId="{EA409E2D-D026-404C-ADF1-58BA0D409F59}">
      <dgm:prSet/>
      <dgm:spPr/>
      <dgm:t>
        <a:bodyPr/>
        <a:lstStyle/>
        <a:p>
          <a:endParaRPr lang="en-US"/>
        </a:p>
      </dgm:t>
    </dgm:pt>
    <dgm:pt modelId="{CC2EED88-690D-446C-BBE0-4CFFEE5429DB}" type="pres">
      <dgm:prSet presAssocID="{6526FF98-758F-40AE-BF26-85A21B028B29}" presName="diagram" presStyleCnt="0">
        <dgm:presLayoutVars>
          <dgm:dir/>
          <dgm:resizeHandles val="exact"/>
        </dgm:presLayoutVars>
      </dgm:prSet>
      <dgm:spPr/>
    </dgm:pt>
    <dgm:pt modelId="{C79983C2-1DC1-45D3-B053-EA5C722F4BD3}" type="pres">
      <dgm:prSet presAssocID="{AB135DFD-19EE-4A1E-B12B-76C60B1A775B}" presName="arrow" presStyleLbl="node1" presStyleIdx="0" presStyleCnt="2">
        <dgm:presLayoutVars>
          <dgm:bulletEnabled val="1"/>
        </dgm:presLayoutVars>
      </dgm:prSet>
      <dgm:spPr/>
    </dgm:pt>
    <dgm:pt modelId="{E21FE31C-05AD-4BDD-A498-DE9FBE61A570}" type="pres">
      <dgm:prSet presAssocID="{6886157F-7418-45DA-875D-3B291B4F6524}" presName="arrow" presStyleLbl="node1" presStyleIdx="1" presStyleCnt="2">
        <dgm:presLayoutVars>
          <dgm:bulletEnabled val="1"/>
        </dgm:presLayoutVars>
      </dgm:prSet>
      <dgm:spPr/>
    </dgm:pt>
  </dgm:ptLst>
  <dgm:cxnLst>
    <dgm:cxn modelId="{EA409E2D-D026-404C-ADF1-58BA0D409F59}" srcId="{6526FF98-758F-40AE-BF26-85A21B028B29}" destId="{6886157F-7418-45DA-875D-3B291B4F6524}" srcOrd="1" destOrd="0" parTransId="{D6B99228-69D9-4276-BDCB-8BBADCE57AFC}" sibTransId="{1A0FC280-1B17-4728-BD53-101E09760E49}"/>
    <dgm:cxn modelId="{3975834B-6FE3-417C-997D-24967F907E26}" type="presOf" srcId="{AB135DFD-19EE-4A1E-B12B-76C60B1A775B}" destId="{C79983C2-1DC1-45D3-B053-EA5C722F4BD3}" srcOrd="0" destOrd="0" presId="urn:microsoft.com/office/officeart/2005/8/layout/arrow5"/>
    <dgm:cxn modelId="{1C3F90A2-4424-4366-BFF9-7D9B1DA10869}" type="presOf" srcId="{6886157F-7418-45DA-875D-3B291B4F6524}" destId="{E21FE31C-05AD-4BDD-A498-DE9FBE61A570}" srcOrd="0" destOrd="0" presId="urn:microsoft.com/office/officeart/2005/8/layout/arrow5"/>
    <dgm:cxn modelId="{BE353AD1-F11F-4479-A690-F9D1539A6C43}" srcId="{6526FF98-758F-40AE-BF26-85A21B028B29}" destId="{AB135DFD-19EE-4A1E-B12B-76C60B1A775B}" srcOrd="0" destOrd="0" parTransId="{44E2FDA5-CBD7-487C-99CD-6B98DD115B35}" sibTransId="{20BC4D76-7640-4A68-AD60-71D329F7B5B5}"/>
    <dgm:cxn modelId="{9B6A62FB-4C00-4277-BB68-4CF07CAF8C6F}" type="presOf" srcId="{6526FF98-758F-40AE-BF26-85A21B028B29}" destId="{CC2EED88-690D-446C-BBE0-4CFFEE5429DB}" srcOrd="0" destOrd="0" presId="urn:microsoft.com/office/officeart/2005/8/layout/arrow5"/>
    <dgm:cxn modelId="{8B919719-B381-4E68-84FC-491C017543A9}" type="presParOf" srcId="{CC2EED88-690D-446C-BBE0-4CFFEE5429DB}" destId="{C79983C2-1DC1-45D3-B053-EA5C722F4BD3}" srcOrd="0" destOrd="0" presId="urn:microsoft.com/office/officeart/2005/8/layout/arrow5"/>
    <dgm:cxn modelId="{10818927-318C-4E3F-BF91-5E92BE977F2F}" type="presParOf" srcId="{CC2EED88-690D-446C-BBE0-4CFFEE5429DB}" destId="{E21FE31C-05AD-4BDD-A498-DE9FBE61A570}"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514ECB-E365-47FB-AF1C-6C90A0E06E0F}" type="doc">
      <dgm:prSet loTypeId="urn:microsoft.com/office/officeart/2011/layout/ConvergingText" loCatId="process" qsTypeId="urn:microsoft.com/office/officeart/2005/8/quickstyle/3d9" qsCatId="3D" csTypeId="urn:microsoft.com/office/officeart/2005/8/colors/colorful1" csCatId="colorful" phldr="1"/>
      <dgm:spPr/>
      <dgm:t>
        <a:bodyPr/>
        <a:lstStyle/>
        <a:p>
          <a:endParaRPr lang="en-US"/>
        </a:p>
      </dgm:t>
    </dgm:pt>
    <dgm:pt modelId="{C027DFBD-62F4-45EE-809C-315E151CA8DF}">
      <dgm:prSet phldrT="[Text]"/>
      <dgm:spPr/>
      <dgm:t>
        <a:bodyPr/>
        <a:lstStyle/>
        <a:p>
          <a:r>
            <a:rPr lang="en-US" b="1" dirty="0"/>
            <a:t>Expand Your Reach</a:t>
          </a:r>
        </a:p>
      </dgm:t>
    </dgm:pt>
    <dgm:pt modelId="{B2D259EA-A238-493B-B915-0DAC62138099}" type="parTrans" cxnId="{52C290D8-7575-413D-8327-9E8A3222D655}">
      <dgm:prSet/>
      <dgm:spPr/>
      <dgm:t>
        <a:bodyPr/>
        <a:lstStyle/>
        <a:p>
          <a:endParaRPr lang="en-US"/>
        </a:p>
      </dgm:t>
    </dgm:pt>
    <dgm:pt modelId="{8E2A80C2-0CC4-4C7B-9DE2-FB890A5702BE}" type="sibTrans" cxnId="{52C290D8-7575-413D-8327-9E8A3222D655}">
      <dgm:prSet/>
      <dgm:spPr/>
      <dgm:t>
        <a:bodyPr/>
        <a:lstStyle/>
        <a:p>
          <a:endParaRPr lang="en-US"/>
        </a:p>
      </dgm:t>
    </dgm:pt>
    <dgm:pt modelId="{78146C28-4C6D-4F79-A332-DEF52787F5E1}">
      <dgm:prSet phldrT="[Text]"/>
      <dgm:spPr/>
      <dgm:t>
        <a:bodyPr/>
        <a:lstStyle/>
        <a:p>
          <a:r>
            <a:rPr lang="en-US" dirty="0"/>
            <a:t>Profile</a:t>
          </a:r>
        </a:p>
      </dgm:t>
    </dgm:pt>
    <dgm:pt modelId="{74542061-68F1-4B86-B476-0A9696F5282C}" type="parTrans" cxnId="{68970A8A-35A1-4634-BBF2-48861266695F}">
      <dgm:prSet/>
      <dgm:spPr/>
      <dgm:t>
        <a:bodyPr/>
        <a:lstStyle/>
        <a:p>
          <a:endParaRPr lang="en-US"/>
        </a:p>
      </dgm:t>
    </dgm:pt>
    <dgm:pt modelId="{C9C3B1E9-A2AF-4BD3-8CF4-AC85E75B4A00}" type="sibTrans" cxnId="{68970A8A-35A1-4634-BBF2-48861266695F}">
      <dgm:prSet/>
      <dgm:spPr/>
      <dgm:t>
        <a:bodyPr/>
        <a:lstStyle/>
        <a:p>
          <a:endParaRPr lang="en-US"/>
        </a:p>
      </dgm:t>
    </dgm:pt>
    <dgm:pt modelId="{B5A82690-6354-4A53-883C-0999324B2450}">
      <dgm:prSet phldrT="[Text]"/>
      <dgm:spPr/>
      <dgm:t>
        <a:bodyPr/>
        <a:lstStyle/>
        <a:p>
          <a:r>
            <a:rPr lang="en-US" dirty="0"/>
            <a:t>Contacts</a:t>
          </a:r>
        </a:p>
      </dgm:t>
    </dgm:pt>
    <dgm:pt modelId="{6EB0FA95-6786-4A6E-BE4E-C83C40C19F1F}" type="parTrans" cxnId="{7FED36A0-66EC-4549-A674-D0167A401FAB}">
      <dgm:prSet/>
      <dgm:spPr/>
      <dgm:t>
        <a:bodyPr/>
        <a:lstStyle/>
        <a:p>
          <a:endParaRPr lang="en-US"/>
        </a:p>
      </dgm:t>
    </dgm:pt>
    <dgm:pt modelId="{F997CF66-0555-4727-9CA4-270F098C8B71}" type="sibTrans" cxnId="{7FED36A0-66EC-4549-A674-D0167A401FAB}">
      <dgm:prSet/>
      <dgm:spPr/>
      <dgm:t>
        <a:bodyPr/>
        <a:lstStyle/>
        <a:p>
          <a:endParaRPr lang="en-US"/>
        </a:p>
      </dgm:t>
    </dgm:pt>
    <dgm:pt modelId="{A649113D-FF46-4A3D-B90C-C02E0CE7AB8E}">
      <dgm:prSet phldrT="[Text]"/>
      <dgm:spPr/>
      <dgm:t>
        <a:bodyPr/>
        <a:lstStyle/>
        <a:p>
          <a:r>
            <a:rPr lang="en-US" dirty="0"/>
            <a:t>Groups</a:t>
          </a:r>
        </a:p>
      </dgm:t>
    </dgm:pt>
    <dgm:pt modelId="{292A58B3-75C8-451C-B22E-3471D64367B0}" type="parTrans" cxnId="{94909409-6B5A-4BC7-BA70-ACB920A3190C}">
      <dgm:prSet/>
      <dgm:spPr/>
      <dgm:t>
        <a:bodyPr/>
        <a:lstStyle/>
        <a:p>
          <a:endParaRPr lang="en-US"/>
        </a:p>
      </dgm:t>
    </dgm:pt>
    <dgm:pt modelId="{03202B16-3070-4C9A-885A-8A096F720EC0}" type="sibTrans" cxnId="{94909409-6B5A-4BC7-BA70-ACB920A3190C}">
      <dgm:prSet/>
      <dgm:spPr/>
      <dgm:t>
        <a:bodyPr/>
        <a:lstStyle/>
        <a:p>
          <a:endParaRPr lang="en-US"/>
        </a:p>
      </dgm:t>
    </dgm:pt>
    <dgm:pt modelId="{53690A8B-8B6F-48CF-A44F-632547CA15FD}">
      <dgm:prSet phldrT="[Text]"/>
      <dgm:spPr/>
      <dgm:t>
        <a:bodyPr/>
        <a:lstStyle/>
        <a:p>
          <a:r>
            <a:rPr lang="en-US" dirty="0"/>
            <a:t>Content</a:t>
          </a:r>
        </a:p>
      </dgm:t>
    </dgm:pt>
    <dgm:pt modelId="{C59D599D-E79D-4A92-A978-72ECF9CC37AC}" type="parTrans" cxnId="{C3A7B794-D2CD-4F03-ABE8-593C32EAB1CC}">
      <dgm:prSet/>
      <dgm:spPr/>
      <dgm:t>
        <a:bodyPr/>
        <a:lstStyle/>
        <a:p>
          <a:endParaRPr lang="en-US"/>
        </a:p>
      </dgm:t>
    </dgm:pt>
    <dgm:pt modelId="{4B30ED45-2AB7-4734-A9AB-6ECC26A008A4}" type="sibTrans" cxnId="{C3A7B794-D2CD-4F03-ABE8-593C32EAB1CC}">
      <dgm:prSet/>
      <dgm:spPr/>
      <dgm:t>
        <a:bodyPr/>
        <a:lstStyle/>
        <a:p>
          <a:endParaRPr lang="en-US"/>
        </a:p>
      </dgm:t>
    </dgm:pt>
    <dgm:pt modelId="{77D77597-2B25-41ED-93EE-9DD0F0F9CD89}" type="pres">
      <dgm:prSet presAssocID="{0E514ECB-E365-47FB-AF1C-6C90A0E06E0F}" presName="Name0" presStyleCnt="0">
        <dgm:presLayoutVars>
          <dgm:chMax/>
          <dgm:chPref val="1"/>
          <dgm:dir/>
          <dgm:animOne val="branch"/>
          <dgm:animLvl val="lvl"/>
          <dgm:resizeHandles/>
        </dgm:presLayoutVars>
      </dgm:prSet>
      <dgm:spPr/>
    </dgm:pt>
    <dgm:pt modelId="{791F8FF7-0578-4617-8F30-F6867192E283}" type="pres">
      <dgm:prSet presAssocID="{C027DFBD-62F4-45EE-809C-315E151CA8DF}" presName="composite" presStyleCnt="0"/>
      <dgm:spPr/>
    </dgm:pt>
    <dgm:pt modelId="{FF824085-0E58-4484-B61D-1BB0811A8EAE}" type="pres">
      <dgm:prSet presAssocID="{C027DFBD-62F4-45EE-809C-315E151CA8DF}" presName="ParentAccent1" presStyleLbl="alignNode1" presStyleIdx="0" presStyleCnt="42"/>
      <dgm:spPr/>
    </dgm:pt>
    <dgm:pt modelId="{8165DE23-82E0-49CB-BAD1-FEA3649A6545}" type="pres">
      <dgm:prSet presAssocID="{C027DFBD-62F4-45EE-809C-315E151CA8DF}" presName="ParentAccent2" presStyleLbl="alignNode1" presStyleIdx="1" presStyleCnt="42"/>
      <dgm:spPr/>
    </dgm:pt>
    <dgm:pt modelId="{97D52E8C-4A8B-4463-A14D-01E5C543F815}" type="pres">
      <dgm:prSet presAssocID="{C027DFBD-62F4-45EE-809C-315E151CA8DF}" presName="ParentAccent3" presStyleLbl="alignNode1" presStyleIdx="2" presStyleCnt="42"/>
      <dgm:spPr/>
    </dgm:pt>
    <dgm:pt modelId="{545E93EB-C85E-4C5D-BE93-BEEB8D6AFCF3}" type="pres">
      <dgm:prSet presAssocID="{C027DFBD-62F4-45EE-809C-315E151CA8DF}" presName="ParentAccent4" presStyleLbl="alignNode1" presStyleIdx="3" presStyleCnt="42"/>
      <dgm:spPr/>
    </dgm:pt>
    <dgm:pt modelId="{654CDE28-1285-45A2-8E79-C751176EC9F6}" type="pres">
      <dgm:prSet presAssocID="{C027DFBD-62F4-45EE-809C-315E151CA8DF}" presName="ParentAccent5" presStyleLbl="alignNode1" presStyleIdx="4" presStyleCnt="42"/>
      <dgm:spPr/>
    </dgm:pt>
    <dgm:pt modelId="{C3548679-EF27-47A1-AD47-16E19FFF8282}" type="pres">
      <dgm:prSet presAssocID="{C027DFBD-62F4-45EE-809C-315E151CA8DF}" presName="ParentAccent6" presStyleLbl="alignNode1" presStyleIdx="5" presStyleCnt="42"/>
      <dgm:spPr/>
    </dgm:pt>
    <dgm:pt modelId="{79B3ED57-76DF-465F-B63D-3A4AF4854F34}" type="pres">
      <dgm:prSet presAssocID="{C027DFBD-62F4-45EE-809C-315E151CA8DF}" presName="ParentAccent7" presStyleLbl="alignNode1" presStyleIdx="6" presStyleCnt="42"/>
      <dgm:spPr/>
    </dgm:pt>
    <dgm:pt modelId="{AABC61B8-5B3A-4A2A-82C0-754A2A278B93}" type="pres">
      <dgm:prSet presAssocID="{C027DFBD-62F4-45EE-809C-315E151CA8DF}" presName="ParentAccent8" presStyleLbl="alignNode1" presStyleIdx="7" presStyleCnt="42"/>
      <dgm:spPr/>
    </dgm:pt>
    <dgm:pt modelId="{C12C94CB-3F27-49B4-9BCF-AEC685BA3C7F}" type="pres">
      <dgm:prSet presAssocID="{C027DFBD-62F4-45EE-809C-315E151CA8DF}" presName="ParentAccent9" presStyleLbl="alignNode1" presStyleIdx="8" presStyleCnt="42"/>
      <dgm:spPr/>
    </dgm:pt>
    <dgm:pt modelId="{C265F346-24D1-4ECB-89FA-DC00D9522115}" type="pres">
      <dgm:prSet presAssocID="{C027DFBD-62F4-45EE-809C-315E151CA8DF}" presName="ParentAccent10" presStyleLbl="alignNode1" presStyleIdx="9" presStyleCnt="42"/>
      <dgm:spPr/>
    </dgm:pt>
    <dgm:pt modelId="{07C68B5B-D70A-44C7-BE28-5C483F3CDFAF}" type="pres">
      <dgm:prSet presAssocID="{C027DFBD-62F4-45EE-809C-315E151CA8DF}" presName="Parent" presStyleLbl="alignNode1" presStyleIdx="10" presStyleCnt="42" custScaleX="108176" custScaleY="100695">
        <dgm:presLayoutVars>
          <dgm:chMax val="5"/>
          <dgm:chPref val="3"/>
          <dgm:bulletEnabled val="1"/>
        </dgm:presLayoutVars>
      </dgm:prSet>
      <dgm:spPr/>
    </dgm:pt>
    <dgm:pt modelId="{9D1AA327-2192-4DB1-96A2-47DDC122FDF5}" type="pres">
      <dgm:prSet presAssocID="{78146C28-4C6D-4F79-A332-DEF52787F5E1}" presName="Child1Accent1" presStyleLbl="alignNode1" presStyleIdx="11" presStyleCnt="42"/>
      <dgm:spPr/>
    </dgm:pt>
    <dgm:pt modelId="{82BBAE51-8E63-4C2E-A039-DA87789159A3}" type="pres">
      <dgm:prSet presAssocID="{78146C28-4C6D-4F79-A332-DEF52787F5E1}" presName="Child1Accent2" presStyleLbl="alignNode1" presStyleIdx="12" presStyleCnt="42"/>
      <dgm:spPr/>
    </dgm:pt>
    <dgm:pt modelId="{21BDA67B-3ABA-46A9-8DFB-A6447C67D95C}" type="pres">
      <dgm:prSet presAssocID="{78146C28-4C6D-4F79-A332-DEF52787F5E1}" presName="Child1Accent3" presStyleLbl="alignNode1" presStyleIdx="13" presStyleCnt="42"/>
      <dgm:spPr/>
    </dgm:pt>
    <dgm:pt modelId="{5A621F9A-9023-4ABB-A7AD-66785C4C96FA}" type="pres">
      <dgm:prSet presAssocID="{78146C28-4C6D-4F79-A332-DEF52787F5E1}" presName="Child1Accent4" presStyleLbl="alignNode1" presStyleIdx="14" presStyleCnt="42"/>
      <dgm:spPr/>
    </dgm:pt>
    <dgm:pt modelId="{EF07E491-8607-4FEB-89FB-03B187601F4F}" type="pres">
      <dgm:prSet presAssocID="{78146C28-4C6D-4F79-A332-DEF52787F5E1}" presName="Child1Accent5" presStyleLbl="alignNode1" presStyleIdx="15" presStyleCnt="42"/>
      <dgm:spPr/>
    </dgm:pt>
    <dgm:pt modelId="{45E2CEDD-8B1F-4883-98AB-5B2A8B5EB164}" type="pres">
      <dgm:prSet presAssocID="{78146C28-4C6D-4F79-A332-DEF52787F5E1}" presName="Child1Accent6" presStyleLbl="alignNode1" presStyleIdx="16" presStyleCnt="42"/>
      <dgm:spPr/>
    </dgm:pt>
    <dgm:pt modelId="{748D2627-BBED-46EF-AFB3-3CBB4BA96C9C}" type="pres">
      <dgm:prSet presAssocID="{78146C28-4C6D-4F79-A332-DEF52787F5E1}" presName="Child1Accent7" presStyleLbl="alignNode1" presStyleIdx="17" presStyleCnt="42"/>
      <dgm:spPr/>
    </dgm:pt>
    <dgm:pt modelId="{61D7D687-7008-4798-9594-C01A9476EA2E}" type="pres">
      <dgm:prSet presAssocID="{78146C28-4C6D-4F79-A332-DEF52787F5E1}" presName="Child1Accent8" presStyleLbl="alignNode1" presStyleIdx="18" presStyleCnt="42"/>
      <dgm:spPr/>
    </dgm:pt>
    <dgm:pt modelId="{3F6C78A9-C93D-41C3-B662-B460C0BD48D4}" type="pres">
      <dgm:prSet presAssocID="{78146C28-4C6D-4F79-A332-DEF52787F5E1}" presName="Child1Accent9" presStyleLbl="alignNode1" presStyleIdx="19" presStyleCnt="42"/>
      <dgm:spPr/>
    </dgm:pt>
    <dgm:pt modelId="{F0D2FA3F-6B27-46E7-9394-F87ED6A3CA94}" type="pres">
      <dgm:prSet presAssocID="{78146C28-4C6D-4F79-A332-DEF52787F5E1}" presName="Child1" presStyleLbl="revTx" presStyleIdx="0" presStyleCnt="4">
        <dgm:presLayoutVars>
          <dgm:chMax/>
          <dgm:chPref val="0"/>
          <dgm:bulletEnabled val="1"/>
        </dgm:presLayoutVars>
      </dgm:prSet>
      <dgm:spPr/>
    </dgm:pt>
    <dgm:pt modelId="{D35F900C-E7BD-4B5B-9451-E2B07E78ABC4}" type="pres">
      <dgm:prSet presAssocID="{B5A82690-6354-4A53-883C-0999324B2450}" presName="Child2Accent1" presStyleLbl="alignNode1" presStyleIdx="20" presStyleCnt="42"/>
      <dgm:spPr/>
    </dgm:pt>
    <dgm:pt modelId="{C158E975-3596-482C-8CA8-812DD1136701}" type="pres">
      <dgm:prSet presAssocID="{B5A82690-6354-4A53-883C-0999324B2450}" presName="Child2Accent2" presStyleLbl="alignNode1" presStyleIdx="21" presStyleCnt="42"/>
      <dgm:spPr/>
    </dgm:pt>
    <dgm:pt modelId="{42A4FA35-B9D5-46B4-AFDA-F5CBF19CF362}" type="pres">
      <dgm:prSet presAssocID="{B5A82690-6354-4A53-883C-0999324B2450}" presName="Child2Accent3" presStyleLbl="alignNode1" presStyleIdx="22" presStyleCnt="42"/>
      <dgm:spPr/>
    </dgm:pt>
    <dgm:pt modelId="{FBAF6CCE-88DB-4B99-99EC-CDDC82E1FA84}" type="pres">
      <dgm:prSet presAssocID="{B5A82690-6354-4A53-883C-0999324B2450}" presName="Child2Accent4" presStyleLbl="alignNode1" presStyleIdx="23" presStyleCnt="42"/>
      <dgm:spPr/>
    </dgm:pt>
    <dgm:pt modelId="{6E8F17FD-1712-4712-BC9B-769D3CA18362}" type="pres">
      <dgm:prSet presAssocID="{B5A82690-6354-4A53-883C-0999324B2450}" presName="Child2Accent5" presStyleLbl="alignNode1" presStyleIdx="24" presStyleCnt="42"/>
      <dgm:spPr/>
    </dgm:pt>
    <dgm:pt modelId="{63558CEF-DEC0-475C-B089-17F0C4A03FFC}" type="pres">
      <dgm:prSet presAssocID="{B5A82690-6354-4A53-883C-0999324B2450}" presName="Child2Accent6" presStyleLbl="alignNode1" presStyleIdx="25" presStyleCnt="42"/>
      <dgm:spPr/>
    </dgm:pt>
    <dgm:pt modelId="{E953511F-DA1E-443D-A33C-378BC4D22903}" type="pres">
      <dgm:prSet presAssocID="{B5A82690-6354-4A53-883C-0999324B2450}" presName="Child2Accent7" presStyleLbl="alignNode1" presStyleIdx="26" presStyleCnt="42"/>
      <dgm:spPr/>
    </dgm:pt>
    <dgm:pt modelId="{28AC87B2-192B-47E4-B11E-08712B5ACA3E}" type="pres">
      <dgm:prSet presAssocID="{B5A82690-6354-4A53-883C-0999324B2450}" presName="Child2" presStyleLbl="revTx" presStyleIdx="1" presStyleCnt="4">
        <dgm:presLayoutVars>
          <dgm:chMax/>
          <dgm:chPref val="0"/>
          <dgm:bulletEnabled val="1"/>
        </dgm:presLayoutVars>
      </dgm:prSet>
      <dgm:spPr/>
    </dgm:pt>
    <dgm:pt modelId="{BAB18896-C230-4B06-84ED-40EF90C6BA96}" type="pres">
      <dgm:prSet presAssocID="{A649113D-FF46-4A3D-B90C-C02E0CE7AB8E}" presName="Child3Accent1" presStyleLbl="alignNode1" presStyleIdx="27" presStyleCnt="42"/>
      <dgm:spPr/>
    </dgm:pt>
    <dgm:pt modelId="{52B35046-623A-4C40-A3E4-752A764B9116}" type="pres">
      <dgm:prSet presAssocID="{A649113D-FF46-4A3D-B90C-C02E0CE7AB8E}" presName="Child3Accent2" presStyleLbl="alignNode1" presStyleIdx="28" presStyleCnt="42"/>
      <dgm:spPr/>
    </dgm:pt>
    <dgm:pt modelId="{F1508B65-4342-468A-BEB2-C8EBCA905CDB}" type="pres">
      <dgm:prSet presAssocID="{A649113D-FF46-4A3D-B90C-C02E0CE7AB8E}" presName="Child3Accent3" presStyleLbl="alignNode1" presStyleIdx="29" presStyleCnt="42"/>
      <dgm:spPr/>
    </dgm:pt>
    <dgm:pt modelId="{ECA7938D-B648-4ED0-A102-26A9F04707E6}" type="pres">
      <dgm:prSet presAssocID="{A649113D-FF46-4A3D-B90C-C02E0CE7AB8E}" presName="Child3Accent4" presStyleLbl="alignNode1" presStyleIdx="30" presStyleCnt="42"/>
      <dgm:spPr/>
    </dgm:pt>
    <dgm:pt modelId="{958038B0-B456-45E2-89D4-ADDCA2F13803}" type="pres">
      <dgm:prSet presAssocID="{A649113D-FF46-4A3D-B90C-C02E0CE7AB8E}" presName="Child3Accent5" presStyleLbl="alignNode1" presStyleIdx="31" presStyleCnt="42"/>
      <dgm:spPr/>
    </dgm:pt>
    <dgm:pt modelId="{3910E998-C6E2-4122-A91A-DA882AE57F7E}" type="pres">
      <dgm:prSet presAssocID="{A649113D-FF46-4A3D-B90C-C02E0CE7AB8E}" presName="Child3Accent6" presStyleLbl="alignNode1" presStyleIdx="32" presStyleCnt="42"/>
      <dgm:spPr/>
    </dgm:pt>
    <dgm:pt modelId="{3BCEB18C-3A4A-4894-A2F8-3595235FAFC8}" type="pres">
      <dgm:prSet presAssocID="{A649113D-FF46-4A3D-B90C-C02E0CE7AB8E}" presName="Child3Accent7" presStyleLbl="alignNode1" presStyleIdx="33" presStyleCnt="42"/>
      <dgm:spPr/>
    </dgm:pt>
    <dgm:pt modelId="{F4B75FEE-1757-41EB-9DE9-4403596DA250}" type="pres">
      <dgm:prSet presAssocID="{A649113D-FF46-4A3D-B90C-C02E0CE7AB8E}" presName="Child3" presStyleLbl="revTx" presStyleIdx="2" presStyleCnt="4">
        <dgm:presLayoutVars>
          <dgm:chMax/>
          <dgm:chPref val="0"/>
          <dgm:bulletEnabled val="1"/>
        </dgm:presLayoutVars>
      </dgm:prSet>
      <dgm:spPr/>
    </dgm:pt>
    <dgm:pt modelId="{349730A4-3C1E-4F2F-A18A-CDF11D119F3F}" type="pres">
      <dgm:prSet presAssocID="{53690A8B-8B6F-48CF-A44F-632547CA15FD}" presName="Child4Accent1" presStyleLbl="alignNode1" presStyleIdx="34" presStyleCnt="42"/>
      <dgm:spPr/>
    </dgm:pt>
    <dgm:pt modelId="{82534280-93C3-4660-9AD5-85771BE68B6E}" type="pres">
      <dgm:prSet presAssocID="{53690A8B-8B6F-48CF-A44F-632547CA15FD}" presName="Child4Accent2" presStyleLbl="alignNode1" presStyleIdx="35" presStyleCnt="42"/>
      <dgm:spPr/>
    </dgm:pt>
    <dgm:pt modelId="{1CADF1F1-5183-4099-BCB6-AEC3697EB310}" type="pres">
      <dgm:prSet presAssocID="{53690A8B-8B6F-48CF-A44F-632547CA15FD}" presName="Child4Accent3" presStyleLbl="alignNode1" presStyleIdx="36" presStyleCnt="42"/>
      <dgm:spPr/>
    </dgm:pt>
    <dgm:pt modelId="{EAF79BD7-5DF2-493E-A812-65722A507B28}" type="pres">
      <dgm:prSet presAssocID="{53690A8B-8B6F-48CF-A44F-632547CA15FD}" presName="Child4Accent4" presStyleLbl="alignNode1" presStyleIdx="37" presStyleCnt="42"/>
      <dgm:spPr/>
    </dgm:pt>
    <dgm:pt modelId="{5D0DF565-0F72-4FDC-B91B-EF97DE3F4857}" type="pres">
      <dgm:prSet presAssocID="{53690A8B-8B6F-48CF-A44F-632547CA15FD}" presName="Child4Accent5" presStyleLbl="alignNode1" presStyleIdx="38" presStyleCnt="42"/>
      <dgm:spPr/>
    </dgm:pt>
    <dgm:pt modelId="{5471B3F0-F451-4B45-B9A7-0BA22F0102E4}" type="pres">
      <dgm:prSet presAssocID="{53690A8B-8B6F-48CF-A44F-632547CA15FD}" presName="Child4Accent6" presStyleLbl="alignNode1" presStyleIdx="39" presStyleCnt="42"/>
      <dgm:spPr/>
    </dgm:pt>
    <dgm:pt modelId="{AB28ACAA-8F89-44DC-92AF-FD254A892CF6}" type="pres">
      <dgm:prSet presAssocID="{53690A8B-8B6F-48CF-A44F-632547CA15FD}" presName="Child4Accent7" presStyleLbl="alignNode1" presStyleIdx="40" presStyleCnt="42"/>
      <dgm:spPr/>
    </dgm:pt>
    <dgm:pt modelId="{E09848F0-3152-4EB5-9BA7-0BE93CC568F0}" type="pres">
      <dgm:prSet presAssocID="{53690A8B-8B6F-48CF-A44F-632547CA15FD}" presName="Child4Accent8" presStyleLbl="alignNode1" presStyleIdx="41" presStyleCnt="42"/>
      <dgm:spPr/>
    </dgm:pt>
    <dgm:pt modelId="{5720C314-A156-46E1-8ECB-12FFCCDAEBB2}" type="pres">
      <dgm:prSet presAssocID="{53690A8B-8B6F-48CF-A44F-632547CA15FD}" presName="Child4" presStyleLbl="revTx" presStyleIdx="3" presStyleCnt="4">
        <dgm:presLayoutVars>
          <dgm:chMax/>
          <dgm:chPref val="0"/>
          <dgm:bulletEnabled val="1"/>
        </dgm:presLayoutVars>
      </dgm:prSet>
      <dgm:spPr/>
    </dgm:pt>
  </dgm:ptLst>
  <dgm:cxnLst>
    <dgm:cxn modelId="{94909409-6B5A-4BC7-BA70-ACB920A3190C}" srcId="{C027DFBD-62F4-45EE-809C-315E151CA8DF}" destId="{A649113D-FF46-4A3D-B90C-C02E0CE7AB8E}" srcOrd="2" destOrd="0" parTransId="{292A58B3-75C8-451C-B22E-3471D64367B0}" sibTransId="{03202B16-3070-4C9A-885A-8A096F720EC0}"/>
    <dgm:cxn modelId="{60D23D14-E177-4DA5-AA3A-952556F1E2A1}" type="presOf" srcId="{C027DFBD-62F4-45EE-809C-315E151CA8DF}" destId="{07C68B5B-D70A-44C7-BE28-5C483F3CDFAF}" srcOrd="0" destOrd="0" presId="urn:microsoft.com/office/officeart/2011/layout/ConvergingText"/>
    <dgm:cxn modelId="{0749E32F-B485-49CE-9AC6-DA8A6E2ACAFB}" type="presOf" srcId="{B5A82690-6354-4A53-883C-0999324B2450}" destId="{28AC87B2-192B-47E4-B11E-08712B5ACA3E}" srcOrd="0" destOrd="0" presId="urn:microsoft.com/office/officeart/2011/layout/ConvergingText"/>
    <dgm:cxn modelId="{379E9E3B-A02D-47AF-833F-157A12319A0B}" type="presOf" srcId="{A649113D-FF46-4A3D-B90C-C02E0CE7AB8E}" destId="{F4B75FEE-1757-41EB-9DE9-4403596DA250}" srcOrd="0" destOrd="0" presId="urn:microsoft.com/office/officeart/2011/layout/ConvergingText"/>
    <dgm:cxn modelId="{68970A8A-35A1-4634-BBF2-48861266695F}" srcId="{C027DFBD-62F4-45EE-809C-315E151CA8DF}" destId="{78146C28-4C6D-4F79-A332-DEF52787F5E1}" srcOrd="0" destOrd="0" parTransId="{74542061-68F1-4B86-B476-0A9696F5282C}" sibTransId="{C9C3B1E9-A2AF-4BD3-8CF4-AC85E75B4A00}"/>
    <dgm:cxn modelId="{027F198B-4807-41E6-881F-4676E9259FCC}" type="presOf" srcId="{53690A8B-8B6F-48CF-A44F-632547CA15FD}" destId="{5720C314-A156-46E1-8ECB-12FFCCDAEBB2}" srcOrd="0" destOrd="0" presId="urn:microsoft.com/office/officeart/2011/layout/ConvergingText"/>
    <dgm:cxn modelId="{C3A7B794-D2CD-4F03-ABE8-593C32EAB1CC}" srcId="{C027DFBD-62F4-45EE-809C-315E151CA8DF}" destId="{53690A8B-8B6F-48CF-A44F-632547CA15FD}" srcOrd="3" destOrd="0" parTransId="{C59D599D-E79D-4A92-A978-72ECF9CC37AC}" sibTransId="{4B30ED45-2AB7-4734-A9AB-6ECC26A008A4}"/>
    <dgm:cxn modelId="{7FED36A0-66EC-4549-A674-D0167A401FAB}" srcId="{C027DFBD-62F4-45EE-809C-315E151CA8DF}" destId="{B5A82690-6354-4A53-883C-0999324B2450}" srcOrd="1" destOrd="0" parTransId="{6EB0FA95-6786-4A6E-BE4E-C83C40C19F1F}" sibTransId="{F997CF66-0555-4727-9CA4-270F098C8B71}"/>
    <dgm:cxn modelId="{A0266DB4-CB41-4F50-88B2-E1B2C5B3894F}" type="presOf" srcId="{0E514ECB-E365-47FB-AF1C-6C90A0E06E0F}" destId="{77D77597-2B25-41ED-93EE-9DD0F0F9CD89}" srcOrd="0" destOrd="0" presId="urn:microsoft.com/office/officeart/2011/layout/ConvergingText"/>
    <dgm:cxn modelId="{52C290D8-7575-413D-8327-9E8A3222D655}" srcId="{0E514ECB-E365-47FB-AF1C-6C90A0E06E0F}" destId="{C027DFBD-62F4-45EE-809C-315E151CA8DF}" srcOrd="0" destOrd="0" parTransId="{B2D259EA-A238-493B-B915-0DAC62138099}" sibTransId="{8E2A80C2-0CC4-4C7B-9DE2-FB890A5702BE}"/>
    <dgm:cxn modelId="{7281C1E7-3212-4917-982A-3CDEFCFF69EA}" type="presOf" srcId="{78146C28-4C6D-4F79-A332-DEF52787F5E1}" destId="{F0D2FA3F-6B27-46E7-9394-F87ED6A3CA94}" srcOrd="0" destOrd="0" presId="urn:microsoft.com/office/officeart/2011/layout/ConvergingText"/>
    <dgm:cxn modelId="{8C02DC4D-BFD2-46D6-9200-E6491650F1C2}" type="presParOf" srcId="{77D77597-2B25-41ED-93EE-9DD0F0F9CD89}" destId="{791F8FF7-0578-4617-8F30-F6867192E283}" srcOrd="0" destOrd="0" presId="urn:microsoft.com/office/officeart/2011/layout/ConvergingText"/>
    <dgm:cxn modelId="{A635FA74-8C0D-4986-813A-7E80D58E1F15}" type="presParOf" srcId="{791F8FF7-0578-4617-8F30-F6867192E283}" destId="{FF824085-0E58-4484-B61D-1BB0811A8EAE}" srcOrd="0" destOrd="0" presId="urn:microsoft.com/office/officeart/2011/layout/ConvergingText"/>
    <dgm:cxn modelId="{0717FD1B-2B76-4426-8A31-EC687C7B651D}" type="presParOf" srcId="{791F8FF7-0578-4617-8F30-F6867192E283}" destId="{8165DE23-82E0-49CB-BAD1-FEA3649A6545}" srcOrd="1" destOrd="0" presId="urn:microsoft.com/office/officeart/2011/layout/ConvergingText"/>
    <dgm:cxn modelId="{B08AAF56-FE88-46D7-9719-6D0AB895C180}" type="presParOf" srcId="{791F8FF7-0578-4617-8F30-F6867192E283}" destId="{97D52E8C-4A8B-4463-A14D-01E5C543F815}" srcOrd="2" destOrd="0" presId="urn:microsoft.com/office/officeart/2011/layout/ConvergingText"/>
    <dgm:cxn modelId="{CFAB2965-29DF-44CD-AEBE-52539DA8CA64}" type="presParOf" srcId="{791F8FF7-0578-4617-8F30-F6867192E283}" destId="{545E93EB-C85E-4C5D-BE93-BEEB8D6AFCF3}" srcOrd="3" destOrd="0" presId="urn:microsoft.com/office/officeart/2011/layout/ConvergingText"/>
    <dgm:cxn modelId="{D42A2BD4-B3F1-483A-874A-BECD080CE5F3}" type="presParOf" srcId="{791F8FF7-0578-4617-8F30-F6867192E283}" destId="{654CDE28-1285-45A2-8E79-C751176EC9F6}" srcOrd="4" destOrd="0" presId="urn:microsoft.com/office/officeart/2011/layout/ConvergingText"/>
    <dgm:cxn modelId="{7EC1D760-5437-4EE5-A52B-BEA24B45943B}" type="presParOf" srcId="{791F8FF7-0578-4617-8F30-F6867192E283}" destId="{C3548679-EF27-47A1-AD47-16E19FFF8282}" srcOrd="5" destOrd="0" presId="urn:microsoft.com/office/officeart/2011/layout/ConvergingText"/>
    <dgm:cxn modelId="{D62CD3F4-7913-49CC-8069-151891835A4C}" type="presParOf" srcId="{791F8FF7-0578-4617-8F30-F6867192E283}" destId="{79B3ED57-76DF-465F-B63D-3A4AF4854F34}" srcOrd="6" destOrd="0" presId="urn:microsoft.com/office/officeart/2011/layout/ConvergingText"/>
    <dgm:cxn modelId="{178BF564-D436-4D11-BF12-5D46B2F9BBDE}" type="presParOf" srcId="{791F8FF7-0578-4617-8F30-F6867192E283}" destId="{AABC61B8-5B3A-4A2A-82C0-754A2A278B93}" srcOrd="7" destOrd="0" presId="urn:microsoft.com/office/officeart/2011/layout/ConvergingText"/>
    <dgm:cxn modelId="{4A70F35B-DCBB-421F-BA9E-D0A76EF0A145}" type="presParOf" srcId="{791F8FF7-0578-4617-8F30-F6867192E283}" destId="{C12C94CB-3F27-49B4-9BCF-AEC685BA3C7F}" srcOrd="8" destOrd="0" presId="urn:microsoft.com/office/officeart/2011/layout/ConvergingText"/>
    <dgm:cxn modelId="{7383D1B5-07E1-4E2E-A062-5FA359DC3160}" type="presParOf" srcId="{791F8FF7-0578-4617-8F30-F6867192E283}" destId="{C265F346-24D1-4ECB-89FA-DC00D9522115}" srcOrd="9" destOrd="0" presId="urn:microsoft.com/office/officeart/2011/layout/ConvergingText"/>
    <dgm:cxn modelId="{25BBB464-C91B-4D8A-955A-743109BBE7E1}" type="presParOf" srcId="{791F8FF7-0578-4617-8F30-F6867192E283}" destId="{07C68B5B-D70A-44C7-BE28-5C483F3CDFAF}" srcOrd="10" destOrd="0" presId="urn:microsoft.com/office/officeart/2011/layout/ConvergingText"/>
    <dgm:cxn modelId="{BE420A9C-8F34-41B0-AD3F-BBA206839B97}" type="presParOf" srcId="{791F8FF7-0578-4617-8F30-F6867192E283}" destId="{9D1AA327-2192-4DB1-96A2-47DDC122FDF5}" srcOrd="11" destOrd="0" presId="urn:microsoft.com/office/officeart/2011/layout/ConvergingText"/>
    <dgm:cxn modelId="{D0FA42A3-1CB0-4420-9250-20621FB70BFE}" type="presParOf" srcId="{791F8FF7-0578-4617-8F30-F6867192E283}" destId="{82BBAE51-8E63-4C2E-A039-DA87789159A3}" srcOrd="12" destOrd="0" presId="urn:microsoft.com/office/officeart/2011/layout/ConvergingText"/>
    <dgm:cxn modelId="{1B83550A-E7BD-45CC-A0A3-7F5E0AA75100}" type="presParOf" srcId="{791F8FF7-0578-4617-8F30-F6867192E283}" destId="{21BDA67B-3ABA-46A9-8DFB-A6447C67D95C}" srcOrd="13" destOrd="0" presId="urn:microsoft.com/office/officeart/2011/layout/ConvergingText"/>
    <dgm:cxn modelId="{3C986CC5-91D5-4AD4-A24C-BB82EC75A865}" type="presParOf" srcId="{791F8FF7-0578-4617-8F30-F6867192E283}" destId="{5A621F9A-9023-4ABB-A7AD-66785C4C96FA}" srcOrd="14" destOrd="0" presId="urn:microsoft.com/office/officeart/2011/layout/ConvergingText"/>
    <dgm:cxn modelId="{0DFE3A3A-51B7-4242-A615-3310FB0C2DFE}" type="presParOf" srcId="{791F8FF7-0578-4617-8F30-F6867192E283}" destId="{EF07E491-8607-4FEB-89FB-03B187601F4F}" srcOrd="15" destOrd="0" presId="urn:microsoft.com/office/officeart/2011/layout/ConvergingText"/>
    <dgm:cxn modelId="{3800BE69-ED65-458E-8F05-B4C3946B767C}" type="presParOf" srcId="{791F8FF7-0578-4617-8F30-F6867192E283}" destId="{45E2CEDD-8B1F-4883-98AB-5B2A8B5EB164}" srcOrd="16" destOrd="0" presId="urn:microsoft.com/office/officeart/2011/layout/ConvergingText"/>
    <dgm:cxn modelId="{E800696E-68D6-4EF6-AFE5-74A781FE4DD2}" type="presParOf" srcId="{791F8FF7-0578-4617-8F30-F6867192E283}" destId="{748D2627-BBED-46EF-AFB3-3CBB4BA96C9C}" srcOrd="17" destOrd="0" presId="urn:microsoft.com/office/officeart/2011/layout/ConvergingText"/>
    <dgm:cxn modelId="{F81D779F-30A2-49EF-992B-6CB9A35DE5AC}" type="presParOf" srcId="{791F8FF7-0578-4617-8F30-F6867192E283}" destId="{61D7D687-7008-4798-9594-C01A9476EA2E}" srcOrd="18" destOrd="0" presId="urn:microsoft.com/office/officeart/2011/layout/ConvergingText"/>
    <dgm:cxn modelId="{70242A7A-7569-4D2A-9589-7AD53BC3B5C6}" type="presParOf" srcId="{791F8FF7-0578-4617-8F30-F6867192E283}" destId="{3F6C78A9-C93D-41C3-B662-B460C0BD48D4}" srcOrd="19" destOrd="0" presId="urn:microsoft.com/office/officeart/2011/layout/ConvergingText"/>
    <dgm:cxn modelId="{9A8B85FD-AA2F-44C6-BA41-B6FC4229C280}" type="presParOf" srcId="{791F8FF7-0578-4617-8F30-F6867192E283}" destId="{F0D2FA3F-6B27-46E7-9394-F87ED6A3CA94}" srcOrd="20" destOrd="0" presId="urn:microsoft.com/office/officeart/2011/layout/ConvergingText"/>
    <dgm:cxn modelId="{52C72786-7B35-40AE-A5A5-9558AE1CB642}" type="presParOf" srcId="{791F8FF7-0578-4617-8F30-F6867192E283}" destId="{D35F900C-E7BD-4B5B-9451-E2B07E78ABC4}" srcOrd="21" destOrd="0" presId="urn:microsoft.com/office/officeart/2011/layout/ConvergingText"/>
    <dgm:cxn modelId="{E111B8B4-EA59-4E12-B089-8B52D2FBF6D3}" type="presParOf" srcId="{791F8FF7-0578-4617-8F30-F6867192E283}" destId="{C158E975-3596-482C-8CA8-812DD1136701}" srcOrd="22" destOrd="0" presId="urn:microsoft.com/office/officeart/2011/layout/ConvergingText"/>
    <dgm:cxn modelId="{DA999A79-DE99-444D-9CD0-4E3465697BE9}" type="presParOf" srcId="{791F8FF7-0578-4617-8F30-F6867192E283}" destId="{42A4FA35-B9D5-46B4-AFDA-F5CBF19CF362}" srcOrd="23" destOrd="0" presId="urn:microsoft.com/office/officeart/2011/layout/ConvergingText"/>
    <dgm:cxn modelId="{84FC4FF4-8248-4449-8535-8E89909A6766}" type="presParOf" srcId="{791F8FF7-0578-4617-8F30-F6867192E283}" destId="{FBAF6CCE-88DB-4B99-99EC-CDDC82E1FA84}" srcOrd="24" destOrd="0" presId="urn:microsoft.com/office/officeart/2011/layout/ConvergingText"/>
    <dgm:cxn modelId="{1ABB9C85-EDBD-447E-88F6-33827F8F207B}" type="presParOf" srcId="{791F8FF7-0578-4617-8F30-F6867192E283}" destId="{6E8F17FD-1712-4712-BC9B-769D3CA18362}" srcOrd="25" destOrd="0" presId="urn:microsoft.com/office/officeart/2011/layout/ConvergingText"/>
    <dgm:cxn modelId="{D8C87B14-0350-4A29-9E40-6131EE29E865}" type="presParOf" srcId="{791F8FF7-0578-4617-8F30-F6867192E283}" destId="{63558CEF-DEC0-475C-B089-17F0C4A03FFC}" srcOrd="26" destOrd="0" presId="urn:microsoft.com/office/officeart/2011/layout/ConvergingText"/>
    <dgm:cxn modelId="{835987FC-4CDA-4DB7-9A81-228265C8868C}" type="presParOf" srcId="{791F8FF7-0578-4617-8F30-F6867192E283}" destId="{E953511F-DA1E-443D-A33C-378BC4D22903}" srcOrd="27" destOrd="0" presId="urn:microsoft.com/office/officeart/2011/layout/ConvergingText"/>
    <dgm:cxn modelId="{EAA514ED-8179-4ACC-A67C-83D2FF26E2DB}" type="presParOf" srcId="{791F8FF7-0578-4617-8F30-F6867192E283}" destId="{28AC87B2-192B-47E4-B11E-08712B5ACA3E}" srcOrd="28" destOrd="0" presId="urn:microsoft.com/office/officeart/2011/layout/ConvergingText"/>
    <dgm:cxn modelId="{2F60B2A2-EA35-495C-9904-0B197CAB46DF}" type="presParOf" srcId="{791F8FF7-0578-4617-8F30-F6867192E283}" destId="{BAB18896-C230-4B06-84ED-40EF90C6BA96}" srcOrd="29" destOrd="0" presId="urn:microsoft.com/office/officeart/2011/layout/ConvergingText"/>
    <dgm:cxn modelId="{718AC95F-60A4-4BA0-B6B6-41837A1B3833}" type="presParOf" srcId="{791F8FF7-0578-4617-8F30-F6867192E283}" destId="{52B35046-623A-4C40-A3E4-752A764B9116}" srcOrd="30" destOrd="0" presId="urn:microsoft.com/office/officeart/2011/layout/ConvergingText"/>
    <dgm:cxn modelId="{1465F969-6AFB-43EE-AD3D-90C2CC8562F1}" type="presParOf" srcId="{791F8FF7-0578-4617-8F30-F6867192E283}" destId="{F1508B65-4342-468A-BEB2-C8EBCA905CDB}" srcOrd="31" destOrd="0" presId="urn:microsoft.com/office/officeart/2011/layout/ConvergingText"/>
    <dgm:cxn modelId="{20FEDC40-95E5-4998-95CF-8052EDB6D5DA}" type="presParOf" srcId="{791F8FF7-0578-4617-8F30-F6867192E283}" destId="{ECA7938D-B648-4ED0-A102-26A9F04707E6}" srcOrd="32" destOrd="0" presId="urn:microsoft.com/office/officeart/2011/layout/ConvergingText"/>
    <dgm:cxn modelId="{56091E8A-F79C-420B-981E-E2A397869090}" type="presParOf" srcId="{791F8FF7-0578-4617-8F30-F6867192E283}" destId="{958038B0-B456-45E2-89D4-ADDCA2F13803}" srcOrd="33" destOrd="0" presId="urn:microsoft.com/office/officeart/2011/layout/ConvergingText"/>
    <dgm:cxn modelId="{9952039F-FD8B-4FDF-9B5E-5EB366306358}" type="presParOf" srcId="{791F8FF7-0578-4617-8F30-F6867192E283}" destId="{3910E998-C6E2-4122-A91A-DA882AE57F7E}" srcOrd="34" destOrd="0" presId="urn:microsoft.com/office/officeart/2011/layout/ConvergingText"/>
    <dgm:cxn modelId="{649CABBE-28B1-4BAD-AA36-DBC16C50084C}" type="presParOf" srcId="{791F8FF7-0578-4617-8F30-F6867192E283}" destId="{3BCEB18C-3A4A-4894-A2F8-3595235FAFC8}" srcOrd="35" destOrd="0" presId="urn:microsoft.com/office/officeart/2011/layout/ConvergingText"/>
    <dgm:cxn modelId="{20319687-D4CD-4332-9C70-60A7F6609CD2}" type="presParOf" srcId="{791F8FF7-0578-4617-8F30-F6867192E283}" destId="{F4B75FEE-1757-41EB-9DE9-4403596DA250}" srcOrd="36" destOrd="0" presId="urn:microsoft.com/office/officeart/2011/layout/ConvergingText"/>
    <dgm:cxn modelId="{4E7D22E0-F153-4B1F-9297-12AE49BA2E77}" type="presParOf" srcId="{791F8FF7-0578-4617-8F30-F6867192E283}" destId="{349730A4-3C1E-4F2F-A18A-CDF11D119F3F}" srcOrd="37" destOrd="0" presId="urn:microsoft.com/office/officeart/2011/layout/ConvergingText"/>
    <dgm:cxn modelId="{A32A4F0E-1993-4804-8897-6E121C9C0056}" type="presParOf" srcId="{791F8FF7-0578-4617-8F30-F6867192E283}" destId="{82534280-93C3-4660-9AD5-85771BE68B6E}" srcOrd="38" destOrd="0" presId="urn:microsoft.com/office/officeart/2011/layout/ConvergingText"/>
    <dgm:cxn modelId="{A5CDF6E4-CFC9-4D87-9A04-2065DAD597D3}" type="presParOf" srcId="{791F8FF7-0578-4617-8F30-F6867192E283}" destId="{1CADF1F1-5183-4099-BCB6-AEC3697EB310}" srcOrd="39" destOrd="0" presId="urn:microsoft.com/office/officeart/2011/layout/ConvergingText"/>
    <dgm:cxn modelId="{C33FC9D9-589B-4BCC-88AE-D3997B144898}" type="presParOf" srcId="{791F8FF7-0578-4617-8F30-F6867192E283}" destId="{EAF79BD7-5DF2-493E-A812-65722A507B28}" srcOrd="40" destOrd="0" presId="urn:microsoft.com/office/officeart/2011/layout/ConvergingText"/>
    <dgm:cxn modelId="{47F9F739-1F3F-4F61-8DDD-A636A7427A8C}" type="presParOf" srcId="{791F8FF7-0578-4617-8F30-F6867192E283}" destId="{5D0DF565-0F72-4FDC-B91B-EF97DE3F4857}" srcOrd="41" destOrd="0" presId="urn:microsoft.com/office/officeart/2011/layout/ConvergingText"/>
    <dgm:cxn modelId="{AD4B828B-B766-4484-B6F5-1F904F7E2948}" type="presParOf" srcId="{791F8FF7-0578-4617-8F30-F6867192E283}" destId="{5471B3F0-F451-4B45-B9A7-0BA22F0102E4}" srcOrd="42" destOrd="0" presId="urn:microsoft.com/office/officeart/2011/layout/ConvergingText"/>
    <dgm:cxn modelId="{8F66BD8F-93AD-4C3E-942F-C467C3B447FB}" type="presParOf" srcId="{791F8FF7-0578-4617-8F30-F6867192E283}" destId="{AB28ACAA-8F89-44DC-92AF-FD254A892CF6}" srcOrd="43" destOrd="0" presId="urn:microsoft.com/office/officeart/2011/layout/ConvergingText"/>
    <dgm:cxn modelId="{701626AE-B5A4-45B7-8833-71E55F248837}" type="presParOf" srcId="{791F8FF7-0578-4617-8F30-F6867192E283}" destId="{E09848F0-3152-4EB5-9BA7-0BE93CC568F0}" srcOrd="44" destOrd="0" presId="urn:microsoft.com/office/officeart/2011/layout/ConvergingText"/>
    <dgm:cxn modelId="{3FC1C234-4B62-40E6-91A7-2EB8A2F588D7}" type="presParOf" srcId="{791F8FF7-0578-4617-8F30-F6867192E283}" destId="{5720C314-A156-46E1-8ECB-12FFCCDAEBB2}" srcOrd="45"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DA7477-8C83-4053-8BAA-58BFB8077FA8}" type="doc">
      <dgm:prSet loTypeId="urn:microsoft.com/office/officeart/2005/8/layout/process4" loCatId="process" qsTypeId="urn:microsoft.com/office/officeart/2005/8/quickstyle/3d2" qsCatId="3D" csTypeId="urn:microsoft.com/office/officeart/2005/8/colors/colorful1" csCatId="colorful" phldr="1"/>
      <dgm:spPr/>
      <dgm:t>
        <a:bodyPr/>
        <a:lstStyle/>
        <a:p>
          <a:endParaRPr lang="en-US"/>
        </a:p>
      </dgm:t>
    </dgm:pt>
    <dgm:pt modelId="{F90D6D0F-1AE1-4C34-A8BA-55693E5CAD9B}">
      <dgm:prSet phldrT="[Text]" custT="1"/>
      <dgm:spPr/>
      <dgm:t>
        <a:bodyPr/>
        <a:lstStyle/>
        <a:p>
          <a:r>
            <a:rPr lang="en-US" sz="2800" dirty="0"/>
            <a:t>Target company</a:t>
          </a:r>
        </a:p>
      </dgm:t>
    </dgm:pt>
    <dgm:pt modelId="{D98A15DB-B2BC-41F5-A929-B2E37768B64E}" type="parTrans" cxnId="{5A36186D-41B1-483E-853B-F0E037D6A3C8}">
      <dgm:prSet/>
      <dgm:spPr/>
      <dgm:t>
        <a:bodyPr/>
        <a:lstStyle/>
        <a:p>
          <a:endParaRPr lang="en-US" sz="3600"/>
        </a:p>
      </dgm:t>
    </dgm:pt>
    <dgm:pt modelId="{12E41652-0BE3-41AD-AE10-07D92BA56E3E}" type="sibTrans" cxnId="{5A36186D-41B1-483E-853B-F0E037D6A3C8}">
      <dgm:prSet/>
      <dgm:spPr/>
      <dgm:t>
        <a:bodyPr/>
        <a:lstStyle/>
        <a:p>
          <a:endParaRPr lang="en-US" sz="3600"/>
        </a:p>
      </dgm:t>
    </dgm:pt>
    <dgm:pt modelId="{454E0A6A-D4AF-45AE-A04A-F636AE994883}">
      <dgm:prSet phldrT="[Text]" custT="1"/>
      <dgm:spPr/>
      <dgm:t>
        <a:bodyPr/>
        <a:lstStyle/>
        <a:p>
          <a:r>
            <a:rPr lang="en-US" sz="2800" dirty="0"/>
            <a:t>ID leaders</a:t>
          </a:r>
        </a:p>
      </dgm:t>
    </dgm:pt>
    <dgm:pt modelId="{F1E4E07F-5073-4BF6-9E83-D5F24ECB25A2}" type="parTrans" cxnId="{6C37CD51-3FB7-436F-BCBF-FD6EFD6BE056}">
      <dgm:prSet/>
      <dgm:spPr/>
      <dgm:t>
        <a:bodyPr/>
        <a:lstStyle/>
        <a:p>
          <a:endParaRPr lang="en-US" sz="3600"/>
        </a:p>
      </dgm:t>
    </dgm:pt>
    <dgm:pt modelId="{932AEC58-F833-4595-A6D3-7BFC9F46A5DF}" type="sibTrans" cxnId="{6C37CD51-3FB7-436F-BCBF-FD6EFD6BE056}">
      <dgm:prSet/>
      <dgm:spPr/>
      <dgm:t>
        <a:bodyPr/>
        <a:lstStyle/>
        <a:p>
          <a:endParaRPr lang="en-US" sz="3600"/>
        </a:p>
      </dgm:t>
    </dgm:pt>
    <dgm:pt modelId="{D2BEBCC1-5C7E-4DF6-A59E-263C83885768}">
      <dgm:prSet phldrT="[Text]" custT="1"/>
      <dgm:spPr/>
      <dgm:t>
        <a:bodyPr/>
        <a:lstStyle/>
        <a:p>
          <a:r>
            <a:rPr lang="en-US" sz="2800" dirty="0"/>
            <a:t>Company page</a:t>
          </a:r>
        </a:p>
      </dgm:t>
    </dgm:pt>
    <dgm:pt modelId="{26B62F79-06CF-4074-8726-8F9FD87CA036}" type="parTrans" cxnId="{0ECF1CD5-078D-4E7C-82CE-237FB8C5C8CE}">
      <dgm:prSet/>
      <dgm:spPr/>
      <dgm:t>
        <a:bodyPr/>
        <a:lstStyle/>
        <a:p>
          <a:endParaRPr lang="en-US" sz="3600"/>
        </a:p>
      </dgm:t>
    </dgm:pt>
    <dgm:pt modelId="{EC921C75-316F-4011-B634-84AE054ADE75}" type="sibTrans" cxnId="{0ECF1CD5-078D-4E7C-82CE-237FB8C5C8CE}">
      <dgm:prSet/>
      <dgm:spPr/>
      <dgm:t>
        <a:bodyPr/>
        <a:lstStyle/>
        <a:p>
          <a:endParaRPr lang="en-US" sz="3600"/>
        </a:p>
      </dgm:t>
    </dgm:pt>
    <dgm:pt modelId="{C1A8F77D-C250-45AF-A6F2-DE3821E4E3D9}">
      <dgm:prSet phldrT="[Text]" custT="1"/>
      <dgm:spPr/>
      <dgm:t>
        <a:bodyPr/>
        <a:lstStyle/>
        <a:p>
          <a:r>
            <a:rPr lang="en-US" sz="2800" dirty="0"/>
            <a:t>What important</a:t>
          </a:r>
        </a:p>
      </dgm:t>
    </dgm:pt>
    <dgm:pt modelId="{9402BD91-3D5C-4803-8DFC-9527DBEA5047}" type="parTrans" cxnId="{2682961E-11AA-427F-87FB-890A4AFAC31F}">
      <dgm:prSet/>
      <dgm:spPr/>
      <dgm:t>
        <a:bodyPr/>
        <a:lstStyle/>
        <a:p>
          <a:endParaRPr lang="en-US" sz="3600"/>
        </a:p>
      </dgm:t>
    </dgm:pt>
    <dgm:pt modelId="{BB6A1C3F-945D-4631-8071-BF2E3C52A1F1}" type="sibTrans" cxnId="{2682961E-11AA-427F-87FB-890A4AFAC31F}">
      <dgm:prSet/>
      <dgm:spPr/>
      <dgm:t>
        <a:bodyPr/>
        <a:lstStyle/>
        <a:p>
          <a:endParaRPr lang="en-US" sz="3600"/>
        </a:p>
      </dgm:t>
    </dgm:pt>
    <dgm:pt modelId="{172A4975-8D1A-4440-B43B-56B6CAF8A9DD}">
      <dgm:prSet phldrT="[Text]" custT="1"/>
      <dgm:spPr/>
      <dgm:t>
        <a:bodyPr/>
        <a:lstStyle/>
        <a:p>
          <a:r>
            <a:rPr lang="en-US" sz="2800" dirty="0"/>
            <a:t>Start conversation</a:t>
          </a:r>
        </a:p>
      </dgm:t>
    </dgm:pt>
    <dgm:pt modelId="{67B412E9-3AAC-4F6A-83D5-8D20CEFA93CA}" type="parTrans" cxnId="{D7C73425-A458-40B4-A4C0-B43ABB20E953}">
      <dgm:prSet/>
      <dgm:spPr/>
      <dgm:t>
        <a:bodyPr/>
        <a:lstStyle/>
        <a:p>
          <a:endParaRPr lang="en-US" sz="3600"/>
        </a:p>
      </dgm:t>
    </dgm:pt>
    <dgm:pt modelId="{282754AE-F483-4B55-A788-F33D7BC3A07F}" type="sibTrans" cxnId="{D7C73425-A458-40B4-A4C0-B43ABB20E953}">
      <dgm:prSet/>
      <dgm:spPr/>
      <dgm:t>
        <a:bodyPr/>
        <a:lstStyle/>
        <a:p>
          <a:endParaRPr lang="en-US" sz="3600"/>
        </a:p>
      </dgm:t>
    </dgm:pt>
    <dgm:pt modelId="{B0906C5B-F726-4BCC-9F3B-AB046A7EDAA2}">
      <dgm:prSet phldrT="[Text]" custT="1"/>
      <dgm:spPr/>
      <dgm:t>
        <a:bodyPr/>
        <a:lstStyle/>
        <a:p>
          <a:r>
            <a:rPr lang="en-US" sz="2800" dirty="0"/>
            <a:t>Build relationships</a:t>
          </a:r>
        </a:p>
      </dgm:t>
    </dgm:pt>
    <dgm:pt modelId="{1A60C652-3B02-41C6-AC55-5CAED4D15AD0}" type="parTrans" cxnId="{20A1BEC0-A7F0-495D-ADAE-2D44BCAB32D7}">
      <dgm:prSet/>
      <dgm:spPr/>
      <dgm:t>
        <a:bodyPr/>
        <a:lstStyle/>
        <a:p>
          <a:endParaRPr lang="en-US" sz="3600"/>
        </a:p>
      </dgm:t>
    </dgm:pt>
    <dgm:pt modelId="{0EF51571-032E-4A3F-9890-C0FA0F10D839}" type="sibTrans" cxnId="{20A1BEC0-A7F0-495D-ADAE-2D44BCAB32D7}">
      <dgm:prSet/>
      <dgm:spPr/>
      <dgm:t>
        <a:bodyPr/>
        <a:lstStyle/>
        <a:p>
          <a:endParaRPr lang="en-US" sz="3600"/>
        </a:p>
      </dgm:t>
    </dgm:pt>
    <dgm:pt modelId="{5486B635-501F-4991-90D6-B885D8D56E23}">
      <dgm:prSet phldrT="[Text]" custT="1"/>
      <dgm:spPr/>
      <dgm:t>
        <a:bodyPr/>
        <a:lstStyle/>
        <a:p>
          <a:r>
            <a:rPr lang="en-US" sz="2800" dirty="0"/>
            <a:t>Generate leads</a:t>
          </a:r>
        </a:p>
      </dgm:t>
    </dgm:pt>
    <dgm:pt modelId="{AB8FC081-004C-4E98-BF85-8330AA985895}" type="parTrans" cxnId="{6FA55FAC-4B96-4F28-B469-8C2F43D077BF}">
      <dgm:prSet/>
      <dgm:spPr/>
      <dgm:t>
        <a:bodyPr/>
        <a:lstStyle/>
        <a:p>
          <a:endParaRPr lang="en-US" sz="3600"/>
        </a:p>
      </dgm:t>
    </dgm:pt>
    <dgm:pt modelId="{5DBD54B3-2A47-48EB-80B3-EEB77C3C6B22}" type="sibTrans" cxnId="{6FA55FAC-4B96-4F28-B469-8C2F43D077BF}">
      <dgm:prSet/>
      <dgm:spPr/>
      <dgm:t>
        <a:bodyPr/>
        <a:lstStyle/>
        <a:p>
          <a:endParaRPr lang="en-US" sz="3600"/>
        </a:p>
      </dgm:t>
    </dgm:pt>
    <dgm:pt modelId="{B6D6E037-0F57-4464-B959-2275B5911CAE}" type="pres">
      <dgm:prSet presAssocID="{B4DA7477-8C83-4053-8BAA-58BFB8077FA8}" presName="Name0" presStyleCnt="0">
        <dgm:presLayoutVars>
          <dgm:dir/>
          <dgm:animLvl val="lvl"/>
          <dgm:resizeHandles val="exact"/>
        </dgm:presLayoutVars>
      </dgm:prSet>
      <dgm:spPr/>
    </dgm:pt>
    <dgm:pt modelId="{D9BC6EBB-ABB3-47FA-9225-19156B451E1A}" type="pres">
      <dgm:prSet presAssocID="{5486B635-501F-4991-90D6-B885D8D56E23}" presName="boxAndChildren" presStyleCnt="0"/>
      <dgm:spPr/>
    </dgm:pt>
    <dgm:pt modelId="{774073A2-DB32-468D-AE33-A68F6C850CC9}" type="pres">
      <dgm:prSet presAssocID="{5486B635-501F-4991-90D6-B885D8D56E23}" presName="parentTextBox" presStyleLbl="node1" presStyleIdx="0" presStyleCnt="7" custLinFactNeighborX="-11321" custLinFactNeighborY="19987"/>
      <dgm:spPr/>
    </dgm:pt>
    <dgm:pt modelId="{3637786E-D141-4780-8F91-C6E408FB7A97}" type="pres">
      <dgm:prSet presAssocID="{0EF51571-032E-4A3F-9890-C0FA0F10D839}" presName="sp" presStyleCnt="0"/>
      <dgm:spPr/>
    </dgm:pt>
    <dgm:pt modelId="{83D09601-6293-41A2-BD93-AA958B8E3311}" type="pres">
      <dgm:prSet presAssocID="{B0906C5B-F726-4BCC-9F3B-AB046A7EDAA2}" presName="arrowAndChildren" presStyleCnt="0"/>
      <dgm:spPr/>
    </dgm:pt>
    <dgm:pt modelId="{A94AC55B-6135-4FB6-A605-2ED739E5A7E9}" type="pres">
      <dgm:prSet presAssocID="{B0906C5B-F726-4BCC-9F3B-AB046A7EDAA2}" presName="parentTextArrow" presStyleLbl="node1" presStyleIdx="1" presStyleCnt="7"/>
      <dgm:spPr/>
    </dgm:pt>
    <dgm:pt modelId="{BA8913E2-7126-44C5-A35F-3B56B2745705}" type="pres">
      <dgm:prSet presAssocID="{282754AE-F483-4B55-A788-F33D7BC3A07F}" presName="sp" presStyleCnt="0"/>
      <dgm:spPr/>
    </dgm:pt>
    <dgm:pt modelId="{7DB56E03-73A1-477A-BFA7-50BBB8A1859E}" type="pres">
      <dgm:prSet presAssocID="{172A4975-8D1A-4440-B43B-56B6CAF8A9DD}" presName="arrowAndChildren" presStyleCnt="0"/>
      <dgm:spPr/>
    </dgm:pt>
    <dgm:pt modelId="{389A58A9-FB5C-4646-B323-13F5ED97E81E}" type="pres">
      <dgm:prSet presAssocID="{172A4975-8D1A-4440-B43B-56B6CAF8A9DD}" presName="parentTextArrow" presStyleLbl="node1" presStyleIdx="2" presStyleCnt="7"/>
      <dgm:spPr/>
    </dgm:pt>
    <dgm:pt modelId="{B2874722-D781-4BF2-8DE0-FEB3586DACF0}" type="pres">
      <dgm:prSet presAssocID="{932AEC58-F833-4595-A6D3-7BFC9F46A5DF}" presName="sp" presStyleCnt="0"/>
      <dgm:spPr/>
    </dgm:pt>
    <dgm:pt modelId="{605EC5C7-C6B7-4899-A5D2-98B959726409}" type="pres">
      <dgm:prSet presAssocID="{454E0A6A-D4AF-45AE-A04A-F636AE994883}" presName="arrowAndChildren" presStyleCnt="0"/>
      <dgm:spPr/>
    </dgm:pt>
    <dgm:pt modelId="{E1FF36C6-4EE1-4EF1-BEB5-8FA3924F00AC}" type="pres">
      <dgm:prSet presAssocID="{454E0A6A-D4AF-45AE-A04A-F636AE994883}" presName="parentTextArrow" presStyleLbl="node1" presStyleIdx="3" presStyleCnt="7"/>
      <dgm:spPr/>
    </dgm:pt>
    <dgm:pt modelId="{8DA9EB5B-FB2C-4E9B-A8AF-D02AB1413E2A}" type="pres">
      <dgm:prSet presAssocID="{BB6A1C3F-945D-4631-8071-BF2E3C52A1F1}" presName="sp" presStyleCnt="0"/>
      <dgm:spPr/>
    </dgm:pt>
    <dgm:pt modelId="{31E50E9F-3F14-4B28-BD6B-27A8DB3CD04B}" type="pres">
      <dgm:prSet presAssocID="{C1A8F77D-C250-45AF-A6F2-DE3821E4E3D9}" presName="arrowAndChildren" presStyleCnt="0"/>
      <dgm:spPr/>
    </dgm:pt>
    <dgm:pt modelId="{2A4A6ECB-E284-4976-B559-81E465102987}" type="pres">
      <dgm:prSet presAssocID="{C1A8F77D-C250-45AF-A6F2-DE3821E4E3D9}" presName="parentTextArrow" presStyleLbl="node1" presStyleIdx="4" presStyleCnt="7"/>
      <dgm:spPr/>
    </dgm:pt>
    <dgm:pt modelId="{98745458-B8FC-4C5D-A9B3-29EB25297CAA}" type="pres">
      <dgm:prSet presAssocID="{EC921C75-316F-4011-B634-84AE054ADE75}" presName="sp" presStyleCnt="0"/>
      <dgm:spPr/>
    </dgm:pt>
    <dgm:pt modelId="{93F2F1D9-7A22-49AA-9C2F-0E618356AE0D}" type="pres">
      <dgm:prSet presAssocID="{D2BEBCC1-5C7E-4DF6-A59E-263C83885768}" presName="arrowAndChildren" presStyleCnt="0"/>
      <dgm:spPr/>
    </dgm:pt>
    <dgm:pt modelId="{F1093796-E551-4C53-ABE8-965DED165C78}" type="pres">
      <dgm:prSet presAssocID="{D2BEBCC1-5C7E-4DF6-A59E-263C83885768}" presName="parentTextArrow" presStyleLbl="node1" presStyleIdx="5" presStyleCnt="7"/>
      <dgm:spPr/>
    </dgm:pt>
    <dgm:pt modelId="{0256CC14-3206-4167-91BD-EBB12A2F0E43}" type="pres">
      <dgm:prSet presAssocID="{12E41652-0BE3-41AD-AE10-07D92BA56E3E}" presName="sp" presStyleCnt="0"/>
      <dgm:spPr/>
    </dgm:pt>
    <dgm:pt modelId="{C5111A70-644F-46B6-9B12-B64C155386D2}" type="pres">
      <dgm:prSet presAssocID="{F90D6D0F-1AE1-4C34-A8BA-55693E5CAD9B}" presName="arrowAndChildren" presStyleCnt="0"/>
      <dgm:spPr/>
    </dgm:pt>
    <dgm:pt modelId="{64F3F4B0-1A71-4096-AE5A-A94326E5FC8C}" type="pres">
      <dgm:prSet presAssocID="{F90D6D0F-1AE1-4C34-A8BA-55693E5CAD9B}" presName="parentTextArrow" presStyleLbl="node1" presStyleIdx="6" presStyleCnt="7"/>
      <dgm:spPr/>
    </dgm:pt>
  </dgm:ptLst>
  <dgm:cxnLst>
    <dgm:cxn modelId="{DFF4A104-A2C6-478C-955E-4BBE76A91BC4}" type="presOf" srcId="{C1A8F77D-C250-45AF-A6F2-DE3821E4E3D9}" destId="{2A4A6ECB-E284-4976-B559-81E465102987}" srcOrd="0" destOrd="0" presId="urn:microsoft.com/office/officeart/2005/8/layout/process4"/>
    <dgm:cxn modelId="{C4A33508-487C-44C4-8FB9-03307D30F111}" type="presOf" srcId="{172A4975-8D1A-4440-B43B-56B6CAF8A9DD}" destId="{389A58A9-FB5C-4646-B323-13F5ED97E81E}" srcOrd="0" destOrd="0" presId="urn:microsoft.com/office/officeart/2005/8/layout/process4"/>
    <dgm:cxn modelId="{69C8D015-6078-4074-AEFD-47BC1939111C}" type="presOf" srcId="{B0906C5B-F726-4BCC-9F3B-AB046A7EDAA2}" destId="{A94AC55B-6135-4FB6-A605-2ED739E5A7E9}" srcOrd="0" destOrd="0" presId="urn:microsoft.com/office/officeart/2005/8/layout/process4"/>
    <dgm:cxn modelId="{2682961E-11AA-427F-87FB-890A4AFAC31F}" srcId="{B4DA7477-8C83-4053-8BAA-58BFB8077FA8}" destId="{C1A8F77D-C250-45AF-A6F2-DE3821E4E3D9}" srcOrd="2" destOrd="0" parTransId="{9402BD91-3D5C-4803-8DFC-9527DBEA5047}" sibTransId="{BB6A1C3F-945D-4631-8071-BF2E3C52A1F1}"/>
    <dgm:cxn modelId="{47AF9624-2175-4E6D-AD95-1AE207652119}" type="presOf" srcId="{454E0A6A-D4AF-45AE-A04A-F636AE994883}" destId="{E1FF36C6-4EE1-4EF1-BEB5-8FA3924F00AC}" srcOrd="0" destOrd="0" presId="urn:microsoft.com/office/officeart/2005/8/layout/process4"/>
    <dgm:cxn modelId="{D7C73425-A458-40B4-A4C0-B43ABB20E953}" srcId="{B4DA7477-8C83-4053-8BAA-58BFB8077FA8}" destId="{172A4975-8D1A-4440-B43B-56B6CAF8A9DD}" srcOrd="4" destOrd="0" parTransId="{67B412E9-3AAC-4F6A-83D5-8D20CEFA93CA}" sibTransId="{282754AE-F483-4B55-A788-F33D7BC3A07F}"/>
    <dgm:cxn modelId="{596BD036-E26D-4E9A-8AD6-1987D09AC683}" type="presOf" srcId="{F90D6D0F-1AE1-4C34-A8BA-55693E5CAD9B}" destId="{64F3F4B0-1A71-4096-AE5A-A94326E5FC8C}" srcOrd="0" destOrd="0" presId="urn:microsoft.com/office/officeart/2005/8/layout/process4"/>
    <dgm:cxn modelId="{5A36186D-41B1-483E-853B-F0E037D6A3C8}" srcId="{B4DA7477-8C83-4053-8BAA-58BFB8077FA8}" destId="{F90D6D0F-1AE1-4C34-A8BA-55693E5CAD9B}" srcOrd="0" destOrd="0" parTransId="{D98A15DB-B2BC-41F5-A929-B2E37768B64E}" sibTransId="{12E41652-0BE3-41AD-AE10-07D92BA56E3E}"/>
    <dgm:cxn modelId="{2FF3E74E-6642-4AA2-AF5D-CEF20AA60751}" type="presOf" srcId="{5486B635-501F-4991-90D6-B885D8D56E23}" destId="{774073A2-DB32-468D-AE33-A68F6C850CC9}" srcOrd="0" destOrd="0" presId="urn:microsoft.com/office/officeart/2005/8/layout/process4"/>
    <dgm:cxn modelId="{6C37CD51-3FB7-436F-BCBF-FD6EFD6BE056}" srcId="{B4DA7477-8C83-4053-8BAA-58BFB8077FA8}" destId="{454E0A6A-D4AF-45AE-A04A-F636AE994883}" srcOrd="3" destOrd="0" parTransId="{F1E4E07F-5073-4BF6-9E83-D5F24ECB25A2}" sibTransId="{932AEC58-F833-4595-A6D3-7BFC9F46A5DF}"/>
    <dgm:cxn modelId="{6FA55FAC-4B96-4F28-B469-8C2F43D077BF}" srcId="{B4DA7477-8C83-4053-8BAA-58BFB8077FA8}" destId="{5486B635-501F-4991-90D6-B885D8D56E23}" srcOrd="6" destOrd="0" parTransId="{AB8FC081-004C-4E98-BF85-8330AA985895}" sibTransId="{5DBD54B3-2A47-48EB-80B3-EEB77C3C6B22}"/>
    <dgm:cxn modelId="{20A1BEC0-A7F0-495D-ADAE-2D44BCAB32D7}" srcId="{B4DA7477-8C83-4053-8BAA-58BFB8077FA8}" destId="{B0906C5B-F726-4BCC-9F3B-AB046A7EDAA2}" srcOrd="5" destOrd="0" parTransId="{1A60C652-3B02-41C6-AC55-5CAED4D15AD0}" sibTransId="{0EF51571-032E-4A3F-9890-C0FA0F10D839}"/>
    <dgm:cxn modelId="{0ECF1CD5-078D-4E7C-82CE-237FB8C5C8CE}" srcId="{B4DA7477-8C83-4053-8BAA-58BFB8077FA8}" destId="{D2BEBCC1-5C7E-4DF6-A59E-263C83885768}" srcOrd="1" destOrd="0" parTransId="{26B62F79-06CF-4074-8726-8F9FD87CA036}" sibTransId="{EC921C75-316F-4011-B634-84AE054ADE75}"/>
    <dgm:cxn modelId="{ADE9BFD8-2567-49F9-9927-55EE9A2FCB4B}" type="presOf" srcId="{B4DA7477-8C83-4053-8BAA-58BFB8077FA8}" destId="{B6D6E037-0F57-4464-B959-2275B5911CAE}" srcOrd="0" destOrd="0" presId="urn:microsoft.com/office/officeart/2005/8/layout/process4"/>
    <dgm:cxn modelId="{1E294CE7-A494-4C80-ABE5-C8C18BA56A26}" type="presOf" srcId="{D2BEBCC1-5C7E-4DF6-A59E-263C83885768}" destId="{F1093796-E551-4C53-ABE8-965DED165C78}" srcOrd="0" destOrd="0" presId="urn:microsoft.com/office/officeart/2005/8/layout/process4"/>
    <dgm:cxn modelId="{AF1F9E34-6EDC-46DD-86A0-21BD5E0C758B}" type="presParOf" srcId="{B6D6E037-0F57-4464-B959-2275B5911CAE}" destId="{D9BC6EBB-ABB3-47FA-9225-19156B451E1A}" srcOrd="0" destOrd="0" presId="urn:microsoft.com/office/officeart/2005/8/layout/process4"/>
    <dgm:cxn modelId="{1FB9D66E-4C6E-455A-A30B-26D1E5DB27DD}" type="presParOf" srcId="{D9BC6EBB-ABB3-47FA-9225-19156B451E1A}" destId="{774073A2-DB32-468D-AE33-A68F6C850CC9}" srcOrd="0" destOrd="0" presId="urn:microsoft.com/office/officeart/2005/8/layout/process4"/>
    <dgm:cxn modelId="{9B77728A-C776-486B-BEE7-963FDD4AB63E}" type="presParOf" srcId="{B6D6E037-0F57-4464-B959-2275B5911CAE}" destId="{3637786E-D141-4780-8F91-C6E408FB7A97}" srcOrd="1" destOrd="0" presId="urn:microsoft.com/office/officeart/2005/8/layout/process4"/>
    <dgm:cxn modelId="{4F6594CC-5C0A-495A-88C8-4422EA01E7F3}" type="presParOf" srcId="{B6D6E037-0F57-4464-B959-2275B5911CAE}" destId="{83D09601-6293-41A2-BD93-AA958B8E3311}" srcOrd="2" destOrd="0" presId="urn:microsoft.com/office/officeart/2005/8/layout/process4"/>
    <dgm:cxn modelId="{DF0DEF17-D4C4-4BB3-8CE1-05CCA6626FC9}" type="presParOf" srcId="{83D09601-6293-41A2-BD93-AA958B8E3311}" destId="{A94AC55B-6135-4FB6-A605-2ED739E5A7E9}" srcOrd="0" destOrd="0" presId="urn:microsoft.com/office/officeart/2005/8/layout/process4"/>
    <dgm:cxn modelId="{3672764F-96D2-4D5C-9133-E4D02C7CB757}" type="presParOf" srcId="{B6D6E037-0F57-4464-B959-2275B5911CAE}" destId="{BA8913E2-7126-44C5-A35F-3B56B2745705}" srcOrd="3" destOrd="0" presId="urn:microsoft.com/office/officeart/2005/8/layout/process4"/>
    <dgm:cxn modelId="{9FA42973-F169-41F3-8D47-06B71E2B063A}" type="presParOf" srcId="{B6D6E037-0F57-4464-B959-2275B5911CAE}" destId="{7DB56E03-73A1-477A-BFA7-50BBB8A1859E}" srcOrd="4" destOrd="0" presId="urn:microsoft.com/office/officeart/2005/8/layout/process4"/>
    <dgm:cxn modelId="{BD0C7C1A-8328-41CB-8F2F-BE3C18E20ABE}" type="presParOf" srcId="{7DB56E03-73A1-477A-BFA7-50BBB8A1859E}" destId="{389A58A9-FB5C-4646-B323-13F5ED97E81E}" srcOrd="0" destOrd="0" presId="urn:microsoft.com/office/officeart/2005/8/layout/process4"/>
    <dgm:cxn modelId="{BB35D5D2-23D5-47FE-A0B5-513D6159C7D3}" type="presParOf" srcId="{B6D6E037-0F57-4464-B959-2275B5911CAE}" destId="{B2874722-D781-4BF2-8DE0-FEB3586DACF0}" srcOrd="5" destOrd="0" presId="urn:microsoft.com/office/officeart/2005/8/layout/process4"/>
    <dgm:cxn modelId="{D3393716-FC9D-49AD-A20B-36B12D17342A}" type="presParOf" srcId="{B6D6E037-0F57-4464-B959-2275B5911CAE}" destId="{605EC5C7-C6B7-4899-A5D2-98B959726409}" srcOrd="6" destOrd="0" presId="urn:microsoft.com/office/officeart/2005/8/layout/process4"/>
    <dgm:cxn modelId="{24D5A583-4B1E-43F6-85EC-F27A9E2A5F12}" type="presParOf" srcId="{605EC5C7-C6B7-4899-A5D2-98B959726409}" destId="{E1FF36C6-4EE1-4EF1-BEB5-8FA3924F00AC}" srcOrd="0" destOrd="0" presId="urn:microsoft.com/office/officeart/2005/8/layout/process4"/>
    <dgm:cxn modelId="{A2CFD030-0A71-4CA2-99E7-89C293C9DEBF}" type="presParOf" srcId="{B6D6E037-0F57-4464-B959-2275B5911CAE}" destId="{8DA9EB5B-FB2C-4E9B-A8AF-D02AB1413E2A}" srcOrd="7" destOrd="0" presId="urn:microsoft.com/office/officeart/2005/8/layout/process4"/>
    <dgm:cxn modelId="{819AD3A6-2145-4FAD-AD18-57808A2CE39F}" type="presParOf" srcId="{B6D6E037-0F57-4464-B959-2275B5911CAE}" destId="{31E50E9F-3F14-4B28-BD6B-27A8DB3CD04B}" srcOrd="8" destOrd="0" presId="urn:microsoft.com/office/officeart/2005/8/layout/process4"/>
    <dgm:cxn modelId="{4AA42497-3139-4E35-B6DE-1A310EEA6BB8}" type="presParOf" srcId="{31E50E9F-3F14-4B28-BD6B-27A8DB3CD04B}" destId="{2A4A6ECB-E284-4976-B559-81E465102987}" srcOrd="0" destOrd="0" presId="urn:microsoft.com/office/officeart/2005/8/layout/process4"/>
    <dgm:cxn modelId="{5B7ED3C9-A5A4-4134-A97A-811C789EA840}" type="presParOf" srcId="{B6D6E037-0F57-4464-B959-2275B5911CAE}" destId="{98745458-B8FC-4C5D-A9B3-29EB25297CAA}" srcOrd="9" destOrd="0" presId="urn:microsoft.com/office/officeart/2005/8/layout/process4"/>
    <dgm:cxn modelId="{4A7498AC-DA10-44E5-B770-131DDEF7CDC0}" type="presParOf" srcId="{B6D6E037-0F57-4464-B959-2275B5911CAE}" destId="{93F2F1D9-7A22-49AA-9C2F-0E618356AE0D}" srcOrd="10" destOrd="0" presId="urn:microsoft.com/office/officeart/2005/8/layout/process4"/>
    <dgm:cxn modelId="{72078F6B-7665-455D-9C74-D74485273FA3}" type="presParOf" srcId="{93F2F1D9-7A22-49AA-9C2F-0E618356AE0D}" destId="{F1093796-E551-4C53-ABE8-965DED165C78}" srcOrd="0" destOrd="0" presId="urn:microsoft.com/office/officeart/2005/8/layout/process4"/>
    <dgm:cxn modelId="{C9DF0C8A-503B-4666-AC94-2812BD2DE722}" type="presParOf" srcId="{B6D6E037-0F57-4464-B959-2275B5911CAE}" destId="{0256CC14-3206-4167-91BD-EBB12A2F0E43}" srcOrd="11" destOrd="0" presId="urn:microsoft.com/office/officeart/2005/8/layout/process4"/>
    <dgm:cxn modelId="{C8CAC187-7105-412D-A03C-3F9DAAC7FD6E}" type="presParOf" srcId="{B6D6E037-0F57-4464-B959-2275B5911CAE}" destId="{C5111A70-644F-46B6-9B12-B64C155386D2}" srcOrd="12" destOrd="0" presId="urn:microsoft.com/office/officeart/2005/8/layout/process4"/>
    <dgm:cxn modelId="{F604C1BA-E65F-4FF6-9671-3005D04F8915}" type="presParOf" srcId="{C5111A70-644F-46B6-9B12-B64C155386D2}" destId="{64F3F4B0-1A71-4096-AE5A-A94326E5FC8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983C2-1DC1-45D3-B053-EA5C722F4BD3}">
      <dsp:nvSpPr>
        <dsp:cNvPr id="0" name=""/>
        <dsp:cNvSpPr/>
      </dsp:nvSpPr>
      <dsp:spPr>
        <a:xfrm rot="16200000">
          <a:off x="578" y="441275"/>
          <a:ext cx="3994249" cy="3994249"/>
        </a:xfrm>
        <a:prstGeom prst="downArrow">
          <a:avLst>
            <a:gd name="adj1" fmla="val 50000"/>
            <a:gd name="adj2" fmla="val 35000"/>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t>Meaningful connections</a:t>
          </a:r>
        </a:p>
      </dsp:txBody>
      <dsp:txXfrm rot="5400000">
        <a:off x="578" y="1439837"/>
        <a:ext cx="3295255" cy="1997125"/>
      </dsp:txXfrm>
    </dsp:sp>
    <dsp:sp modelId="{E21FE31C-05AD-4BDD-A498-DE9FBE61A570}">
      <dsp:nvSpPr>
        <dsp:cNvPr id="0" name=""/>
        <dsp:cNvSpPr/>
      </dsp:nvSpPr>
      <dsp:spPr>
        <a:xfrm rot="5400000">
          <a:off x="4234772" y="441275"/>
          <a:ext cx="3994249" cy="3994249"/>
        </a:xfrm>
        <a:prstGeom prst="downArrow">
          <a:avLst>
            <a:gd name="adj1" fmla="val 50000"/>
            <a:gd name="adj2" fmla="val 35000"/>
          </a:avLst>
        </a:prstGeom>
        <a:solidFill>
          <a:schemeClr val="accent3">
            <a:hueOff val="0"/>
            <a:satOff val="0"/>
            <a:lumOff val="0"/>
            <a:alphaOff val="0"/>
          </a:schemeClr>
        </a:solidFill>
        <a:ln>
          <a:noFill/>
        </a:ln>
        <a:effectLst>
          <a:outerShdw blurRad="38100" dist="25400" dir="2700000" algn="br"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t>Provide and receive value</a:t>
          </a:r>
        </a:p>
      </dsp:txBody>
      <dsp:txXfrm rot="-5400000">
        <a:off x="4933766" y="1439837"/>
        <a:ext cx="3295255" cy="1997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24085-0E58-4484-B61D-1BB0811A8EAE}">
      <dsp:nvSpPr>
        <dsp:cNvPr id="0" name=""/>
        <dsp:cNvSpPr/>
      </dsp:nvSpPr>
      <dsp:spPr>
        <a:xfrm>
          <a:off x="6639237" y="2302357"/>
          <a:ext cx="193362" cy="193361"/>
        </a:xfrm>
        <a:prstGeom prst="ellipse">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8165DE23-82E0-49CB-BAD1-FEA3649A6545}">
      <dsp:nvSpPr>
        <dsp:cNvPr id="0" name=""/>
        <dsp:cNvSpPr/>
      </dsp:nvSpPr>
      <dsp:spPr>
        <a:xfrm>
          <a:off x="6285308" y="2302357"/>
          <a:ext cx="193362" cy="193361"/>
        </a:xfrm>
        <a:prstGeom prst="ellipse">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97D52E8C-4A8B-4463-A14D-01E5C543F815}">
      <dsp:nvSpPr>
        <dsp:cNvPr id="0" name=""/>
        <dsp:cNvSpPr/>
      </dsp:nvSpPr>
      <dsp:spPr>
        <a:xfrm>
          <a:off x="5932063" y="2302357"/>
          <a:ext cx="193362" cy="193361"/>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545E93EB-C85E-4C5D-BE93-BEEB8D6AFCF3}">
      <dsp:nvSpPr>
        <dsp:cNvPr id="0" name=""/>
        <dsp:cNvSpPr/>
      </dsp:nvSpPr>
      <dsp:spPr>
        <a:xfrm>
          <a:off x="5578134" y="2302357"/>
          <a:ext cx="193362" cy="193361"/>
        </a:xfrm>
        <a:prstGeom prst="ellipse">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654CDE28-1285-45A2-8E79-C751176EC9F6}">
      <dsp:nvSpPr>
        <dsp:cNvPr id="0" name=""/>
        <dsp:cNvSpPr/>
      </dsp:nvSpPr>
      <dsp:spPr>
        <a:xfrm>
          <a:off x="5224205" y="2302357"/>
          <a:ext cx="193362" cy="193361"/>
        </a:xfrm>
        <a:prstGeom prst="ellipse">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C3548679-EF27-47A1-AD47-16E19FFF8282}">
      <dsp:nvSpPr>
        <dsp:cNvPr id="0" name=""/>
        <dsp:cNvSpPr/>
      </dsp:nvSpPr>
      <dsp:spPr>
        <a:xfrm>
          <a:off x="4677597" y="2205677"/>
          <a:ext cx="386725" cy="386349"/>
        </a:xfrm>
        <a:prstGeom prst="ellipse">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79B3ED57-76DF-465F-B63D-3A4AF4854F34}">
      <dsp:nvSpPr>
        <dsp:cNvPr id="0" name=""/>
        <dsp:cNvSpPr/>
      </dsp:nvSpPr>
      <dsp:spPr>
        <a:xfrm>
          <a:off x="6324254" y="1903316"/>
          <a:ext cx="193362" cy="193361"/>
        </a:xfrm>
        <a:prstGeom prst="ellipse">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AABC61B8-5B3A-4A2A-82C0-754A2A278B93}">
      <dsp:nvSpPr>
        <dsp:cNvPr id="0" name=""/>
        <dsp:cNvSpPr/>
      </dsp:nvSpPr>
      <dsp:spPr>
        <a:xfrm>
          <a:off x="6324254" y="2704012"/>
          <a:ext cx="193362" cy="193361"/>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C12C94CB-3F27-49B4-9BCF-AEC685BA3C7F}">
      <dsp:nvSpPr>
        <dsp:cNvPr id="0" name=""/>
        <dsp:cNvSpPr/>
      </dsp:nvSpPr>
      <dsp:spPr>
        <a:xfrm>
          <a:off x="6497119" y="2076894"/>
          <a:ext cx="193362" cy="193361"/>
        </a:xfrm>
        <a:prstGeom prst="ellipse">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C265F346-24D1-4ECB-89FA-DC00D9522115}">
      <dsp:nvSpPr>
        <dsp:cNvPr id="0" name=""/>
        <dsp:cNvSpPr/>
      </dsp:nvSpPr>
      <dsp:spPr>
        <a:xfrm>
          <a:off x="6508051" y="2531554"/>
          <a:ext cx="193362" cy="193361"/>
        </a:xfrm>
        <a:prstGeom prst="ellipse">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07C68B5B-D70A-44C7-BE28-5C483F3CDFAF}">
      <dsp:nvSpPr>
        <dsp:cNvPr id="0" name=""/>
        <dsp:cNvSpPr/>
      </dsp:nvSpPr>
      <dsp:spPr>
        <a:xfrm>
          <a:off x="2496633" y="1410877"/>
          <a:ext cx="2115370" cy="1969229"/>
        </a:xfrm>
        <a:prstGeom prst="ellipse">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39370" tIns="39370" rIns="39370" bIns="39370" numCol="1" spcCol="1270" anchor="ctr" anchorCtr="0">
          <a:noAutofit/>
          <a:sp3d extrusionH="28000" prstMaterial="matte"/>
        </a:bodyPr>
        <a:lstStyle/>
        <a:p>
          <a:pPr marL="0" lvl="0" indent="0" algn="ctr" defTabSz="1377950">
            <a:lnSpc>
              <a:spcPct val="90000"/>
            </a:lnSpc>
            <a:spcBef>
              <a:spcPct val="0"/>
            </a:spcBef>
            <a:spcAft>
              <a:spcPct val="35000"/>
            </a:spcAft>
            <a:buNone/>
          </a:pPr>
          <a:r>
            <a:rPr lang="en-US" sz="3100" b="1" kern="1200" dirty="0"/>
            <a:t>Expand Your Reach</a:t>
          </a:r>
        </a:p>
      </dsp:txBody>
      <dsp:txXfrm>
        <a:off x="2806422" y="1699264"/>
        <a:ext cx="1495792" cy="1392455"/>
      </dsp:txXfrm>
    </dsp:sp>
    <dsp:sp modelId="{9D1AA327-2192-4DB1-96A2-47DDC122FDF5}">
      <dsp:nvSpPr>
        <dsp:cNvPr id="0" name=""/>
        <dsp:cNvSpPr/>
      </dsp:nvSpPr>
      <dsp:spPr>
        <a:xfrm>
          <a:off x="2667447" y="1103368"/>
          <a:ext cx="386725" cy="386349"/>
        </a:xfrm>
        <a:prstGeom prst="ellipse">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82BBAE51-8E63-4C2E-A039-DA87789159A3}">
      <dsp:nvSpPr>
        <dsp:cNvPr id="0" name=""/>
        <dsp:cNvSpPr/>
      </dsp:nvSpPr>
      <dsp:spPr>
        <a:xfrm>
          <a:off x="2449487" y="922698"/>
          <a:ext cx="193362" cy="193361"/>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21BDA67B-3ABA-46A9-8DFB-A6447C67D95C}">
      <dsp:nvSpPr>
        <dsp:cNvPr id="0" name=""/>
        <dsp:cNvSpPr/>
      </dsp:nvSpPr>
      <dsp:spPr>
        <a:xfrm>
          <a:off x="2050463" y="795781"/>
          <a:ext cx="193362" cy="193361"/>
        </a:xfrm>
        <a:prstGeom prst="ellipse">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5A621F9A-9023-4ABB-A7AD-66785C4C96FA}">
      <dsp:nvSpPr>
        <dsp:cNvPr id="0" name=""/>
        <dsp:cNvSpPr/>
      </dsp:nvSpPr>
      <dsp:spPr>
        <a:xfrm>
          <a:off x="1652122" y="795781"/>
          <a:ext cx="193362" cy="193361"/>
        </a:xfrm>
        <a:prstGeom prst="ellipse">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EF07E491-8607-4FEB-89FB-03B187601F4F}">
      <dsp:nvSpPr>
        <dsp:cNvPr id="0" name=""/>
        <dsp:cNvSpPr/>
      </dsp:nvSpPr>
      <dsp:spPr>
        <a:xfrm>
          <a:off x="1253782" y="795781"/>
          <a:ext cx="193362" cy="193361"/>
        </a:xfrm>
        <a:prstGeom prst="ellipse">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45E2CEDD-8B1F-4883-98AB-5B2A8B5EB164}">
      <dsp:nvSpPr>
        <dsp:cNvPr id="0" name=""/>
        <dsp:cNvSpPr/>
      </dsp:nvSpPr>
      <dsp:spPr>
        <a:xfrm>
          <a:off x="855441" y="795781"/>
          <a:ext cx="193362" cy="193361"/>
        </a:xfrm>
        <a:prstGeom prst="ellipse">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748D2627-BBED-46EF-AFB3-3CBB4BA96C9C}">
      <dsp:nvSpPr>
        <dsp:cNvPr id="0" name=""/>
        <dsp:cNvSpPr/>
      </dsp:nvSpPr>
      <dsp:spPr>
        <a:xfrm>
          <a:off x="456417" y="795781"/>
          <a:ext cx="193362" cy="193361"/>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61D7D687-7008-4798-9594-C01A9476EA2E}">
      <dsp:nvSpPr>
        <dsp:cNvPr id="0" name=""/>
        <dsp:cNvSpPr/>
      </dsp:nvSpPr>
      <dsp:spPr>
        <a:xfrm>
          <a:off x="58077" y="795781"/>
          <a:ext cx="193362" cy="193361"/>
        </a:xfrm>
        <a:prstGeom prst="ellipse">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F0D2FA3F-6B27-46E7-9394-F87ED6A3CA94}">
      <dsp:nvSpPr>
        <dsp:cNvPr id="0" name=""/>
        <dsp:cNvSpPr/>
      </dsp:nvSpPr>
      <dsp:spPr>
        <a:xfrm>
          <a:off x="55344" y="317977"/>
          <a:ext cx="2180965" cy="483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p3d extrusionH="28000" prstMaterial="matte"/>
        </a:bodyPr>
        <a:lstStyle/>
        <a:p>
          <a:pPr marL="0" lvl="0" indent="0" algn="l" defTabSz="1377950">
            <a:lnSpc>
              <a:spcPct val="90000"/>
            </a:lnSpc>
            <a:spcBef>
              <a:spcPct val="0"/>
            </a:spcBef>
            <a:spcAft>
              <a:spcPct val="35000"/>
            </a:spcAft>
            <a:buNone/>
          </a:pPr>
          <a:r>
            <a:rPr lang="en-US" sz="3100" kern="1200" dirty="0"/>
            <a:t>Profile</a:t>
          </a:r>
        </a:p>
      </dsp:txBody>
      <dsp:txXfrm>
        <a:off x="55344" y="317977"/>
        <a:ext cx="2180965" cy="483030"/>
      </dsp:txXfrm>
    </dsp:sp>
    <dsp:sp modelId="{D35F900C-E7BD-4B5B-9451-E2B07E78ABC4}">
      <dsp:nvSpPr>
        <dsp:cNvPr id="0" name=""/>
        <dsp:cNvSpPr/>
      </dsp:nvSpPr>
      <dsp:spPr>
        <a:xfrm>
          <a:off x="2157735" y="1708462"/>
          <a:ext cx="386725" cy="386349"/>
        </a:xfrm>
        <a:prstGeom prst="ellipse">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C158E975-3596-482C-8CA8-812DD1136701}">
      <dsp:nvSpPr>
        <dsp:cNvPr id="0" name=""/>
        <dsp:cNvSpPr/>
      </dsp:nvSpPr>
      <dsp:spPr>
        <a:xfrm>
          <a:off x="1837286" y="1787598"/>
          <a:ext cx="193362" cy="193361"/>
        </a:xfrm>
        <a:prstGeom prst="ellipse">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42A4FA35-B9D5-46B4-AFDA-F5CBF19CF362}">
      <dsp:nvSpPr>
        <dsp:cNvPr id="0" name=""/>
        <dsp:cNvSpPr/>
      </dsp:nvSpPr>
      <dsp:spPr>
        <a:xfrm>
          <a:off x="1469692" y="1787598"/>
          <a:ext cx="193362" cy="193361"/>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FBAF6CCE-88DB-4B99-99EC-CDDC82E1FA84}">
      <dsp:nvSpPr>
        <dsp:cNvPr id="0" name=""/>
        <dsp:cNvSpPr/>
      </dsp:nvSpPr>
      <dsp:spPr>
        <a:xfrm>
          <a:off x="1102781" y="1787598"/>
          <a:ext cx="193362" cy="193361"/>
        </a:xfrm>
        <a:prstGeom prst="ellipse">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6E8F17FD-1712-4712-BC9B-769D3CA18362}">
      <dsp:nvSpPr>
        <dsp:cNvPr id="0" name=""/>
        <dsp:cNvSpPr/>
      </dsp:nvSpPr>
      <dsp:spPr>
        <a:xfrm>
          <a:off x="735871" y="1787598"/>
          <a:ext cx="193362" cy="193361"/>
        </a:xfrm>
        <a:prstGeom prst="ellipse">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63558CEF-DEC0-475C-B089-17F0C4A03FFC}">
      <dsp:nvSpPr>
        <dsp:cNvPr id="0" name=""/>
        <dsp:cNvSpPr/>
      </dsp:nvSpPr>
      <dsp:spPr>
        <a:xfrm>
          <a:off x="368277" y="1787598"/>
          <a:ext cx="193362" cy="193361"/>
        </a:xfrm>
        <a:prstGeom prst="ellipse">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E953511F-DA1E-443D-A33C-378BC4D22903}">
      <dsp:nvSpPr>
        <dsp:cNvPr id="0" name=""/>
        <dsp:cNvSpPr/>
      </dsp:nvSpPr>
      <dsp:spPr>
        <a:xfrm>
          <a:off x="1366" y="1787598"/>
          <a:ext cx="193362" cy="193361"/>
        </a:xfrm>
        <a:prstGeom prst="ellipse">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28AC87B2-192B-47E4-B11E-08712B5ACA3E}">
      <dsp:nvSpPr>
        <dsp:cNvPr id="0" name=""/>
        <dsp:cNvSpPr/>
      </dsp:nvSpPr>
      <dsp:spPr>
        <a:xfrm>
          <a:off x="0" y="1311660"/>
          <a:ext cx="2029282" cy="483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p3d extrusionH="28000" prstMaterial="matte"/>
        </a:bodyPr>
        <a:lstStyle/>
        <a:p>
          <a:pPr marL="0" lvl="0" indent="0" algn="l" defTabSz="1377950">
            <a:lnSpc>
              <a:spcPct val="90000"/>
            </a:lnSpc>
            <a:spcBef>
              <a:spcPct val="0"/>
            </a:spcBef>
            <a:spcAft>
              <a:spcPct val="35000"/>
            </a:spcAft>
            <a:buNone/>
          </a:pPr>
          <a:r>
            <a:rPr lang="en-US" sz="3100" kern="1200" dirty="0"/>
            <a:t>Contacts</a:t>
          </a:r>
        </a:p>
      </dsp:txBody>
      <dsp:txXfrm>
        <a:off x="0" y="1311660"/>
        <a:ext cx="2029282" cy="483030"/>
      </dsp:txXfrm>
    </dsp:sp>
    <dsp:sp modelId="{BAB18896-C230-4B06-84ED-40EF90C6BA96}">
      <dsp:nvSpPr>
        <dsp:cNvPr id="0" name=""/>
        <dsp:cNvSpPr/>
      </dsp:nvSpPr>
      <dsp:spPr>
        <a:xfrm>
          <a:off x="2157735" y="2636820"/>
          <a:ext cx="386725" cy="386349"/>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52B35046-623A-4C40-A3E4-752A764B9116}">
      <dsp:nvSpPr>
        <dsp:cNvPr id="0" name=""/>
        <dsp:cNvSpPr/>
      </dsp:nvSpPr>
      <dsp:spPr>
        <a:xfrm>
          <a:off x="1837286" y="2866764"/>
          <a:ext cx="193362" cy="193361"/>
        </a:xfrm>
        <a:prstGeom prst="ellipse">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F1508B65-4342-468A-BEB2-C8EBCA905CDB}">
      <dsp:nvSpPr>
        <dsp:cNvPr id="0" name=""/>
        <dsp:cNvSpPr/>
      </dsp:nvSpPr>
      <dsp:spPr>
        <a:xfrm>
          <a:off x="1469692" y="2866764"/>
          <a:ext cx="193362" cy="193361"/>
        </a:xfrm>
        <a:prstGeom prst="ellipse">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ECA7938D-B648-4ED0-A102-26A9F04707E6}">
      <dsp:nvSpPr>
        <dsp:cNvPr id="0" name=""/>
        <dsp:cNvSpPr/>
      </dsp:nvSpPr>
      <dsp:spPr>
        <a:xfrm>
          <a:off x="1102781" y="2866764"/>
          <a:ext cx="193362" cy="193361"/>
        </a:xfrm>
        <a:prstGeom prst="ellipse">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958038B0-B456-45E2-89D4-ADDCA2F13803}">
      <dsp:nvSpPr>
        <dsp:cNvPr id="0" name=""/>
        <dsp:cNvSpPr/>
      </dsp:nvSpPr>
      <dsp:spPr>
        <a:xfrm>
          <a:off x="735871" y="2866764"/>
          <a:ext cx="193362" cy="193361"/>
        </a:xfrm>
        <a:prstGeom prst="ellipse">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3910E998-C6E2-4122-A91A-DA882AE57F7E}">
      <dsp:nvSpPr>
        <dsp:cNvPr id="0" name=""/>
        <dsp:cNvSpPr/>
      </dsp:nvSpPr>
      <dsp:spPr>
        <a:xfrm>
          <a:off x="368277" y="2866764"/>
          <a:ext cx="193362" cy="193361"/>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3BCEB18C-3A4A-4894-A2F8-3595235FAFC8}">
      <dsp:nvSpPr>
        <dsp:cNvPr id="0" name=""/>
        <dsp:cNvSpPr/>
      </dsp:nvSpPr>
      <dsp:spPr>
        <a:xfrm>
          <a:off x="1366" y="2866764"/>
          <a:ext cx="193362" cy="193361"/>
        </a:xfrm>
        <a:prstGeom prst="ellipse">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F4B75FEE-1757-41EB-9DE9-4403596DA250}">
      <dsp:nvSpPr>
        <dsp:cNvPr id="0" name=""/>
        <dsp:cNvSpPr/>
      </dsp:nvSpPr>
      <dsp:spPr>
        <a:xfrm>
          <a:off x="0" y="2388586"/>
          <a:ext cx="2029282" cy="483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p3d extrusionH="28000" prstMaterial="matte"/>
        </a:bodyPr>
        <a:lstStyle/>
        <a:p>
          <a:pPr marL="0" lvl="0" indent="0" algn="l" defTabSz="1377950">
            <a:lnSpc>
              <a:spcPct val="90000"/>
            </a:lnSpc>
            <a:spcBef>
              <a:spcPct val="0"/>
            </a:spcBef>
            <a:spcAft>
              <a:spcPct val="35000"/>
            </a:spcAft>
            <a:buNone/>
          </a:pPr>
          <a:r>
            <a:rPr lang="en-US" sz="3100" kern="1200" dirty="0"/>
            <a:t>Groups</a:t>
          </a:r>
        </a:p>
      </dsp:txBody>
      <dsp:txXfrm>
        <a:off x="0" y="2388586"/>
        <a:ext cx="2029282" cy="483030"/>
      </dsp:txXfrm>
    </dsp:sp>
    <dsp:sp modelId="{349730A4-3C1E-4F2F-A18A-CDF11D119F3F}">
      <dsp:nvSpPr>
        <dsp:cNvPr id="0" name=""/>
        <dsp:cNvSpPr/>
      </dsp:nvSpPr>
      <dsp:spPr>
        <a:xfrm>
          <a:off x="2667447" y="3304253"/>
          <a:ext cx="386725" cy="386349"/>
        </a:xfrm>
        <a:prstGeom prst="ellipse">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82534280-93C3-4660-9AD5-85771BE68B6E}">
      <dsp:nvSpPr>
        <dsp:cNvPr id="0" name=""/>
        <dsp:cNvSpPr/>
      </dsp:nvSpPr>
      <dsp:spPr>
        <a:xfrm>
          <a:off x="2446070" y="3674925"/>
          <a:ext cx="193362" cy="193361"/>
        </a:xfrm>
        <a:prstGeom prst="ellipse">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1CADF1F1-5183-4099-BCB6-AEC3697EB310}">
      <dsp:nvSpPr>
        <dsp:cNvPr id="0" name=""/>
        <dsp:cNvSpPr/>
      </dsp:nvSpPr>
      <dsp:spPr>
        <a:xfrm>
          <a:off x="2048413" y="3857461"/>
          <a:ext cx="193362" cy="193361"/>
        </a:xfrm>
        <a:prstGeom prst="ellipse">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EAF79BD7-5DF2-493E-A812-65722A507B28}">
      <dsp:nvSpPr>
        <dsp:cNvPr id="0" name=""/>
        <dsp:cNvSpPr/>
      </dsp:nvSpPr>
      <dsp:spPr>
        <a:xfrm>
          <a:off x="1650072" y="3857461"/>
          <a:ext cx="193362" cy="193361"/>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5D0DF565-0F72-4FDC-B91B-EF97DE3F4857}">
      <dsp:nvSpPr>
        <dsp:cNvPr id="0" name=""/>
        <dsp:cNvSpPr/>
      </dsp:nvSpPr>
      <dsp:spPr>
        <a:xfrm>
          <a:off x="1252415" y="3857461"/>
          <a:ext cx="193362" cy="193361"/>
        </a:xfrm>
        <a:prstGeom prst="ellipse">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5471B3F0-F451-4B45-B9A7-0BA22F0102E4}">
      <dsp:nvSpPr>
        <dsp:cNvPr id="0" name=""/>
        <dsp:cNvSpPr/>
      </dsp:nvSpPr>
      <dsp:spPr>
        <a:xfrm>
          <a:off x="854758" y="3857461"/>
          <a:ext cx="193362" cy="193361"/>
        </a:xfrm>
        <a:prstGeom prst="ellipse">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AB28ACAA-8F89-44DC-92AF-FD254A892CF6}">
      <dsp:nvSpPr>
        <dsp:cNvPr id="0" name=""/>
        <dsp:cNvSpPr/>
      </dsp:nvSpPr>
      <dsp:spPr>
        <a:xfrm>
          <a:off x="456417" y="3857461"/>
          <a:ext cx="193362" cy="193361"/>
        </a:xfrm>
        <a:prstGeom prst="ellipse">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E09848F0-3152-4EB5-9BA7-0BE93CC568F0}">
      <dsp:nvSpPr>
        <dsp:cNvPr id="0" name=""/>
        <dsp:cNvSpPr/>
      </dsp:nvSpPr>
      <dsp:spPr>
        <a:xfrm>
          <a:off x="58760" y="3857461"/>
          <a:ext cx="193362" cy="193361"/>
        </a:xfrm>
        <a:prstGeom prst="ellipse">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5720C314-A156-46E1-8ECB-12FFCCDAEBB2}">
      <dsp:nvSpPr>
        <dsp:cNvPr id="0" name=""/>
        <dsp:cNvSpPr/>
      </dsp:nvSpPr>
      <dsp:spPr>
        <a:xfrm>
          <a:off x="55344" y="3372937"/>
          <a:ext cx="2180965" cy="483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p3d extrusionH="28000" prstMaterial="matte"/>
        </a:bodyPr>
        <a:lstStyle/>
        <a:p>
          <a:pPr marL="0" lvl="0" indent="0" algn="l" defTabSz="1377950">
            <a:lnSpc>
              <a:spcPct val="90000"/>
            </a:lnSpc>
            <a:spcBef>
              <a:spcPct val="0"/>
            </a:spcBef>
            <a:spcAft>
              <a:spcPct val="35000"/>
            </a:spcAft>
            <a:buNone/>
          </a:pPr>
          <a:r>
            <a:rPr lang="en-US" sz="3100" kern="1200" dirty="0"/>
            <a:t>Content</a:t>
          </a:r>
        </a:p>
      </dsp:txBody>
      <dsp:txXfrm>
        <a:off x="55344" y="3372937"/>
        <a:ext cx="2180965" cy="4830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073A2-DB32-468D-AE33-A68F6C850CC9}">
      <dsp:nvSpPr>
        <dsp:cNvPr id="0" name=""/>
        <dsp:cNvSpPr/>
      </dsp:nvSpPr>
      <dsp:spPr>
        <a:xfrm>
          <a:off x="0" y="5219997"/>
          <a:ext cx="4038600" cy="571202"/>
        </a:xfrm>
        <a:prstGeom prst="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Generate leads</a:t>
          </a:r>
        </a:p>
      </dsp:txBody>
      <dsp:txXfrm>
        <a:off x="0" y="5219997"/>
        <a:ext cx="4038600" cy="571202"/>
      </dsp:txXfrm>
    </dsp:sp>
    <dsp:sp modelId="{A94AC55B-6135-4FB6-A605-2ED739E5A7E9}">
      <dsp:nvSpPr>
        <dsp:cNvPr id="0" name=""/>
        <dsp:cNvSpPr/>
      </dsp:nvSpPr>
      <dsp:spPr>
        <a:xfrm rot="10800000">
          <a:off x="0" y="4349881"/>
          <a:ext cx="4038600" cy="878509"/>
        </a:xfrm>
        <a:prstGeom prst="upArrowCallou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Build relationships</a:t>
          </a:r>
        </a:p>
      </dsp:txBody>
      <dsp:txXfrm rot="10800000">
        <a:off x="0" y="4349881"/>
        <a:ext cx="4038600" cy="570829"/>
      </dsp:txXfrm>
    </dsp:sp>
    <dsp:sp modelId="{389A58A9-FB5C-4646-B323-13F5ED97E81E}">
      <dsp:nvSpPr>
        <dsp:cNvPr id="0" name=""/>
        <dsp:cNvSpPr/>
      </dsp:nvSpPr>
      <dsp:spPr>
        <a:xfrm rot="10800000">
          <a:off x="0" y="3479939"/>
          <a:ext cx="4038600" cy="878509"/>
        </a:xfrm>
        <a:prstGeom prst="upArrowCallout">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Start conversation</a:t>
          </a:r>
        </a:p>
      </dsp:txBody>
      <dsp:txXfrm rot="10800000">
        <a:off x="0" y="3479939"/>
        <a:ext cx="4038600" cy="570829"/>
      </dsp:txXfrm>
    </dsp:sp>
    <dsp:sp modelId="{E1FF36C6-4EE1-4EF1-BEB5-8FA3924F00AC}">
      <dsp:nvSpPr>
        <dsp:cNvPr id="0" name=""/>
        <dsp:cNvSpPr/>
      </dsp:nvSpPr>
      <dsp:spPr>
        <a:xfrm rot="10800000">
          <a:off x="0" y="2609998"/>
          <a:ext cx="4038600" cy="878509"/>
        </a:xfrm>
        <a:prstGeom prst="upArrowCallout">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ID leaders</a:t>
          </a:r>
        </a:p>
      </dsp:txBody>
      <dsp:txXfrm rot="10800000">
        <a:off x="0" y="2609998"/>
        <a:ext cx="4038600" cy="570829"/>
      </dsp:txXfrm>
    </dsp:sp>
    <dsp:sp modelId="{2A4A6ECB-E284-4976-B559-81E465102987}">
      <dsp:nvSpPr>
        <dsp:cNvPr id="0" name=""/>
        <dsp:cNvSpPr/>
      </dsp:nvSpPr>
      <dsp:spPr>
        <a:xfrm rot="10800000">
          <a:off x="0" y="1740057"/>
          <a:ext cx="4038600" cy="878509"/>
        </a:xfrm>
        <a:prstGeom prst="upArrowCallout">
          <a:avLst/>
        </a:prstGeom>
        <a:gradFill rotWithShape="0">
          <a:gsLst>
            <a:gs pos="0">
              <a:schemeClr val="accent6">
                <a:hueOff val="0"/>
                <a:satOff val="0"/>
                <a:lumOff val="0"/>
                <a:alphaOff val="0"/>
                <a:shade val="70000"/>
                <a:satMod val="150000"/>
              </a:schemeClr>
            </a:gs>
            <a:gs pos="34000">
              <a:schemeClr val="accent6">
                <a:hueOff val="0"/>
                <a:satOff val="0"/>
                <a:lumOff val="0"/>
                <a:alphaOff val="0"/>
                <a:shade val="70000"/>
                <a:satMod val="140000"/>
              </a:schemeClr>
            </a:gs>
            <a:gs pos="70000">
              <a:schemeClr val="accent6">
                <a:hueOff val="0"/>
                <a:satOff val="0"/>
                <a:lumOff val="0"/>
                <a:alphaOff val="0"/>
                <a:tint val="100000"/>
                <a:shade val="90000"/>
                <a:satMod val="140000"/>
              </a:schemeClr>
            </a:gs>
            <a:gs pos="100000">
              <a:schemeClr val="accent6">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What important</a:t>
          </a:r>
        </a:p>
      </dsp:txBody>
      <dsp:txXfrm rot="10800000">
        <a:off x="0" y="1740057"/>
        <a:ext cx="4038600" cy="570829"/>
      </dsp:txXfrm>
    </dsp:sp>
    <dsp:sp modelId="{F1093796-E551-4C53-ABE8-965DED165C78}">
      <dsp:nvSpPr>
        <dsp:cNvPr id="0" name=""/>
        <dsp:cNvSpPr/>
      </dsp:nvSpPr>
      <dsp:spPr>
        <a:xfrm rot="10800000">
          <a:off x="0" y="870116"/>
          <a:ext cx="4038600" cy="878509"/>
        </a:xfrm>
        <a:prstGeom prst="upArrowCallou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Company page</a:t>
          </a:r>
        </a:p>
      </dsp:txBody>
      <dsp:txXfrm rot="10800000">
        <a:off x="0" y="870116"/>
        <a:ext cx="4038600" cy="570829"/>
      </dsp:txXfrm>
    </dsp:sp>
    <dsp:sp modelId="{64F3F4B0-1A71-4096-AE5A-A94326E5FC8C}">
      <dsp:nvSpPr>
        <dsp:cNvPr id="0" name=""/>
        <dsp:cNvSpPr/>
      </dsp:nvSpPr>
      <dsp:spPr>
        <a:xfrm rot="10800000">
          <a:off x="0" y="175"/>
          <a:ext cx="4038600" cy="878509"/>
        </a:xfrm>
        <a:prstGeom prst="upArrowCallou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Target company</a:t>
          </a:r>
        </a:p>
      </dsp:txBody>
      <dsp:txXfrm rot="10800000">
        <a:off x="0" y="175"/>
        <a:ext cx="4038600" cy="570829"/>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342" tIns="46671" rIns="93342" bIns="46671"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3342" tIns="46671" rIns="93342" bIns="46671" rtlCol="0"/>
          <a:lstStyle>
            <a:lvl1pPr algn="r">
              <a:defRPr sz="1200"/>
            </a:lvl1pPr>
          </a:lstStyle>
          <a:p>
            <a:fld id="{5F7A6048-9E71-42AD-9B1C-8CBAC0CA467E}" type="datetimeFigureOut">
              <a:rPr lang="en-US" smtClean="0"/>
              <a:t>4/19/2021</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3342" tIns="46671" rIns="93342" bIns="4667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3342" tIns="46671" rIns="93342" bIns="46671" rtlCol="0" anchor="b"/>
          <a:lstStyle>
            <a:lvl1pPr algn="r">
              <a:defRPr sz="1200"/>
            </a:lvl1pPr>
          </a:lstStyle>
          <a:p>
            <a:fld id="{D3ED950B-D8BB-47F1-A191-356DC2044272}" type="slidenum">
              <a:rPr lang="en-US" smtClean="0"/>
              <a:t>‹#›</a:t>
            </a:fld>
            <a:endParaRPr lang="en-US" dirty="0"/>
          </a:p>
        </p:txBody>
      </p:sp>
    </p:spTree>
    <p:extLst>
      <p:ext uri="{BB962C8B-B14F-4D97-AF65-F5344CB8AC3E}">
        <p14:creationId xmlns:p14="http://schemas.microsoft.com/office/powerpoint/2010/main" val="3730291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342" tIns="46671" rIns="93342" bIns="4667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342" tIns="46671" rIns="93342" bIns="46671" rtlCol="0"/>
          <a:lstStyle>
            <a:lvl1pPr algn="r">
              <a:defRPr sz="1200"/>
            </a:lvl1pPr>
          </a:lstStyle>
          <a:p>
            <a:fld id="{585CC6B3-D8FF-4393-AD24-12DBF3438265}" type="datetimeFigureOut">
              <a:rPr lang="en-US" smtClean="0"/>
              <a:t>4/19/2021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3342" tIns="46671" rIns="93342" bIns="4667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3342" tIns="46671" rIns="93342" bIns="466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342" tIns="46671" rIns="93342" bIns="4667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342" tIns="46671" rIns="93342" bIns="46671" rtlCol="0" anchor="b"/>
          <a:lstStyle>
            <a:lvl1pPr algn="r">
              <a:defRPr sz="1200"/>
            </a:lvl1pPr>
          </a:lstStyle>
          <a:p>
            <a:fld id="{4351AE3B-4B75-4623-8AAE-DD5184B21A7A}" type="slidenum">
              <a:rPr lang="en-US" smtClean="0"/>
              <a:t>‹#›</a:t>
            </a:fld>
            <a:endParaRPr lang="en-US" dirty="0"/>
          </a:p>
        </p:txBody>
      </p:sp>
    </p:spTree>
    <p:extLst>
      <p:ext uri="{BB962C8B-B14F-4D97-AF65-F5344CB8AC3E}">
        <p14:creationId xmlns:p14="http://schemas.microsoft.com/office/powerpoint/2010/main" val="1133444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351AE3B-4B75-4623-8AAE-DD5184B21A7A}" type="slidenum">
              <a:rPr lang="en-US" smtClean="0"/>
              <a:t>1</a:t>
            </a:fld>
            <a:endParaRPr lang="en-US" dirty="0"/>
          </a:p>
        </p:txBody>
      </p:sp>
    </p:spTree>
    <p:extLst>
      <p:ext uri="{BB962C8B-B14F-4D97-AF65-F5344CB8AC3E}">
        <p14:creationId xmlns:p14="http://schemas.microsoft.com/office/powerpoint/2010/main" val="3017136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351AE3B-4B75-4623-8AAE-DD5184B21A7A}" type="slidenum">
              <a:rPr lang="en-US" smtClean="0"/>
              <a:t>12</a:t>
            </a:fld>
            <a:endParaRPr lang="en-US" dirty="0"/>
          </a:p>
        </p:txBody>
      </p:sp>
    </p:spTree>
    <p:extLst>
      <p:ext uri="{BB962C8B-B14F-4D97-AF65-F5344CB8AC3E}">
        <p14:creationId xmlns:p14="http://schemas.microsoft.com/office/powerpoint/2010/main" val="1859429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351AE3B-4B75-4623-8AAE-DD5184B21A7A}" type="slidenum">
              <a:rPr lang="en-US" smtClean="0"/>
              <a:t>13</a:t>
            </a:fld>
            <a:endParaRPr lang="en-US" dirty="0"/>
          </a:p>
        </p:txBody>
      </p:sp>
    </p:spTree>
    <p:extLst>
      <p:ext uri="{BB962C8B-B14F-4D97-AF65-F5344CB8AC3E}">
        <p14:creationId xmlns:p14="http://schemas.microsoft.com/office/powerpoint/2010/main" val="381803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351AE3B-4B75-4623-8AAE-DD5184B21A7A}" type="slidenum">
              <a:rPr lang="en-US" smtClean="0"/>
              <a:t>14</a:t>
            </a:fld>
            <a:endParaRPr lang="en-US" dirty="0"/>
          </a:p>
        </p:txBody>
      </p:sp>
    </p:spTree>
    <p:extLst>
      <p:ext uri="{BB962C8B-B14F-4D97-AF65-F5344CB8AC3E}">
        <p14:creationId xmlns:p14="http://schemas.microsoft.com/office/powerpoint/2010/main" val="1321478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351AE3B-4B75-4623-8AAE-DD5184B21A7A}" type="slidenum">
              <a:rPr lang="en-US" smtClean="0"/>
              <a:t>15</a:t>
            </a:fld>
            <a:endParaRPr lang="en-US" dirty="0"/>
          </a:p>
        </p:txBody>
      </p:sp>
    </p:spTree>
    <p:extLst>
      <p:ext uri="{BB962C8B-B14F-4D97-AF65-F5344CB8AC3E}">
        <p14:creationId xmlns:p14="http://schemas.microsoft.com/office/powerpoint/2010/main" val="2324162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one coffee, it takes probably 10 LinkedIn invitations</a:t>
            </a:r>
            <a:r>
              <a:rPr lang="en-US" baseline="0" dirty="0"/>
              <a:t> that lead to conversations with 4 people, 1 of whom will agree to have coffee. This is not scientific. Our clients have noticed these ratios. Work backwards to get the results you want. Want 3 coffee meetings per week? Then you should plan on sending around 30 LinkedIn invitations into your target companies to get the action you want. I had one client who set a goal to have 10 coffees per week. He sent out at least 100 invitations, had plenty of conversations via LinkedIn messaging but ultimately he kept up the pace of 10 coffee meetings per week. He turned all that networking into a consulting practice that thrives today. </a:t>
            </a:r>
          </a:p>
          <a:p>
            <a:endParaRPr lang="en-US" baseline="0" dirty="0"/>
          </a:p>
          <a:p>
            <a:r>
              <a:rPr lang="en-US" baseline="0" dirty="0"/>
              <a:t>The question to you is how many coffee meetings do you want to have each week?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51AE3B-4B75-4623-8AAE-DD5184B21A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581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351AE3B-4B75-4623-8AAE-DD5184B21A7A}" type="slidenum">
              <a:rPr lang="en-US" smtClean="0"/>
              <a:t>17</a:t>
            </a:fld>
            <a:endParaRPr lang="en-US" dirty="0"/>
          </a:p>
        </p:txBody>
      </p:sp>
    </p:spTree>
    <p:extLst>
      <p:ext uri="{BB962C8B-B14F-4D97-AF65-F5344CB8AC3E}">
        <p14:creationId xmlns:p14="http://schemas.microsoft.com/office/powerpoint/2010/main" val="2366682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351AE3B-4B75-4623-8AAE-DD5184B21A7A}" type="slidenum">
              <a:rPr lang="en-US" smtClean="0"/>
              <a:t>19</a:t>
            </a:fld>
            <a:endParaRPr lang="en-US" dirty="0"/>
          </a:p>
        </p:txBody>
      </p:sp>
    </p:spTree>
    <p:extLst>
      <p:ext uri="{BB962C8B-B14F-4D97-AF65-F5344CB8AC3E}">
        <p14:creationId xmlns:p14="http://schemas.microsoft.com/office/powerpoint/2010/main" val="578558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351AE3B-4B75-4623-8AAE-DD5184B21A7A}" type="slidenum">
              <a:rPr lang="en-US" smtClean="0"/>
              <a:t>3</a:t>
            </a:fld>
            <a:endParaRPr lang="en-US" dirty="0"/>
          </a:p>
        </p:txBody>
      </p:sp>
    </p:spTree>
    <p:extLst>
      <p:ext uri="{BB962C8B-B14F-4D97-AF65-F5344CB8AC3E}">
        <p14:creationId xmlns:p14="http://schemas.microsoft.com/office/powerpoint/2010/main" val="2134049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351AE3B-4B75-4623-8AAE-DD5184B21A7A}" type="slidenum">
              <a:rPr lang="en-US" smtClean="0"/>
              <a:t>4</a:t>
            </a:fld>
            <a:endParaRPr lang="en-US" dirty="0"/>
          </a:p>
        </p:txBody>
      </p:sp>
    </p:spTree>
    <p:extLst>
      <p:ext uri="{BB962C8B-B14F-4D97-AF65-F5344CB8AC3E}">
        <p14:creationId xmlns:p14="http://schemas.microsoft.com/office/powerpoint/2010/main" val="2055364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351AE3B-4B75-4623-8AAE-DD5184B21A7A}" type="slidenum">
              <a:rPr lang="en-US" smtClean="0"/>
              <a:t>5</a:t>
            </a:fld>
            <a:endParaRPr lang="en-US" dirty="0"/>
          </a:p>
        </p:txBody>
      </p:sp>
    </p:spTree>
    <p:extLst>
      <p:ext uri="{BB962C8B-B14F-4D97-AF65-F5344CB8AC3E}">
        <p14:creationId xmlns:p14="http://schemas.microsoft.com/office/powerpoint/2010/main" val="2761755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351AE3B-4B75-4623-8AAE-DD5184B21A7A}" type="slidenum">
              <a:rPr lang="en-US" smtClean="0"/>
              <a:t>6</a:t>
            </a:fld>
            <a:endParaRPr lang="en-US" dirty="0"/>
          </a:p>
        </p:txBody>
      </p:sp>
    </p:spTree>
    <p:extLst>
      <p:ext uri="{BB962C8B-B14F-4D97-AF65-F5344CB8AC3E}">
        <p14:creationId xmlns:p14="http://schemas.microsoft.com/office/powerpoint/2010/main" val="3704948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351AE3B-4B75-4623-8AAE-DD5184B21A7A}" type="slidenum">
              <a:rPr lang="en-US" smtClean="0"/>
              <a:t>7</a:t>
            </a:fld>
            <a:endParaRPr lang="en-US" dirty="0"/>
          </a:p>
        </p:txBody>
      </p:sp>
    </p:spTree>
    <p:extLst>
      <p:ext uri="{BB962C8B-B14F-4D97-AF65-F5344CB8AC3E}">
        <p14:creationId xmlns:p14="http://schemas.microsoft.com/office/powerpoint/2010/main" val="1993476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351AE3B-4B75-4623-8AAE-DD5184B21A7A}" type="slidenum">
              <a:rPr lang="en-US" smtClean="0"/>
              <a:t>9</a:t>
            </a:fld>
            <a:endParaRPr lang="en-US" dirty="0"/>
          </a:p>
        </p:txBody>
      </p:sp>
    </p:spTree>
    <p:extLst>
      <p:ext uri="{BB962C8B-B14F-4D97-AF65-F5344CB8AC3E}">
        <p14:creationId xmlns:p14="http://schemas.microsoft.com/office/powerpoint/2010/main" val="2157491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351AE3B-4B75-4623-8AAE-DD5184B21A7A}" type="slidenum">
              <a:rPr lang="en-US" smtClean="0"/>
              <a:t>10</a:t>
            </a:fld>
            <a:endParaRPr lang="en-US" dirty="0"/>
          </a:p>
        </p:txBody>
      </p:sp>
    </p:spTree>
    <p:extLst>
      <p:ext uri="{BB962C8B-B14F-4D97-AF65-F5344CB8AC3E}">
        <p14:creationId xmlns:p14="http://schemas.microsoft.com/office/powerpoint/2010/main" val="1560569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351AE3B-4B75-4623-8AAE-DD5184B21A7A}" type="slidenum">
              <a:rPr lang="en-US" smtClean="0"/>
              <a:t>11</a:t>
            </a:fld>
            <a:endParaRPr lang="en-US" dirty="0"/>
          </a:p>
        </p:txBody>
      </p:sp>
    </p:spTree>
    <p:extLst>
      <p:ext uri="{BB962C8B-B14F-4D97-AF65-F5344CB8AC3E}">
        <p14:creationId xmlns:p14="http://schemas.microsoft.com/office/powerpoint/2010/main" val="1896256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74504F-E9F6-4C96-9131-1CA25C44C76A}" type="datetime1">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83E0F-C901-4B73-90BC-176B0CD79820}"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7585"/>
            <a:ext cx="9144000" cy="55473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5F942C-96E2-47E6-AE8D-7FB224BF9E95}" type="datetime1">
              <a:rPr lang="en-US" smtClean="0"/>
              <a:t>4/19/2021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7383E0F-C901-4B73-90BC-176B0CD7982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5158"/>
            <a:ext cx="9144000" cy="554736"/>
          </a:xfrm>
          <a:prstGeom prst="rect">
            <a:avLst/>
          </a:prstGeom>
        </p:spPr>
      </p:pic>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03D4BC-E252-48D8-85F9-DAF0AB6E3B89}" type="datetime1">
              <a:rPr lang="en-US" smtClean="0"/>
              <a:t>4/19/2021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7383E0F-C901-4B73-90BC-176B0CD7982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82B6B2-67FB-41A7-B665-95FB0A8A25BB}" type="datetime1">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83E0F-C901-4B73-90BC-176B0CD7982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58786-AF69-41BF-85C9-DC635F75EDDE}" type="datetime1">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83E0F-C901-4B73-90BC-176B0CD79820}"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75BAFE-5D6D-40A4-8690-872FC9A66A4F}" type="datetime1">
              <a:rPr lang="en-US" smtClean="0"/>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83E0F-C901-4B73-90BC-176B0CD7982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2B4796-CE2B-4AEE-B3BB-539756EF0C3F}" type="datetime1">
              <a:rPr lang="en-US" smtClean="0"/>
              <a:t>4/19/2021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383E0F-C901-4B73-90BC-176B0CD79820}"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7AC46A-6E59-407E-971B-3793A462D45B}" type="datetime1">
              <a:rPr lang="en-US" smtClean="0"/>
              <a:t>4/19/2021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383E0F-C901-4B73-90BC-176B0CD7982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Background, Geometric, Triangle, Wallpaper, Pattern"/>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6513" b="22376"/>
          <a:stretch/>
        </p:blipFill>
        <p:spPr bwMode="auto">
          <a:xfrm>
            <a:off x="0" y="0"/>
            <a:ext cx="9144000" cy="55168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892639DC-A18B-4B26-9499-5E1339E086C6}" type="datetime1">
              <a:rPr lang="en-US" smtClean="0"/>
              <a:t>4/19/2021</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7383E0F-C901-4B73-90BC-176B0CD7982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2" descr="Background, Geometric, Triangle, Wallpaper, Pattern"/>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6513" b="22376"/>
          <a:stretch/>
        </p:blipFill>
        <p:spPr bwMode="auto">
          <a:xfrm>
            <a:off x="0" y="0"/>
            <a:ext cx="9144000" cy="5516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E87EA4-F869-40C4-AF20-EB752D22076B}" type="datetime1">
              <a:rPr lang="en-US" smtClean="0"/>
              <a:t>4/19/2021</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7383E0F-C901-4B73-90BC-176B0CD79820}"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7034" y="-11723"/>
            <a:ext cx="9144000" cy="554736"/>
          </a:xfrm>
          <a:prstGeom prst="rect">
            <a:avLst/>
          </a:prstGeom>
        </p:spPr>
      </p:pic>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B64467-7F3A-4656-8A57-E40173488BFE}" type="datetime1">
              <a:rPr lang="en-US" smtClean="0"/>
              <a:t>4/19/2021</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7383E0F-C901-4B73-90BC-176B0CD7982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CD74FF7-EE7C-4FFE-9198-C4102348C921}" type="datetime1">
              <a:rPr lang="en-US" smtClean="0"/>
              <a:t>4/19/2021</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7383E0F-C901-4B73-90BC-176B0CD7982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383E0F-C901-4B73-90BC-176B0CD79820}" type="slidenum">
              <a:rPr lang="en-US" smtClean="0"/>
              <a:t>1</a:t>
            </a:fld>
            <a:endParaRPr lang="en-US" dirty="0"/>
          </a:p>
        </p:txBody>
      </p:sp>
      <p:sp>
        <p:nvSpPr>
          <p:cNvPr id="2" name="Title 1"/>
          <p:cNvSpPr>
            <a:spLocks noGrp="1"/>
          </p:cNvSpPr>
          <p:nvPr>
            <p:ph type="ctrTitle" idx="4294967295"/>
          </p:nvPr>
        </p:nvSpPr>
        <p:spPr>
          <a:xfrm>
            <a:off x="762000" y="1524000"/>
            <a:ext cx="8382000" cy="1774825"/>
          </a:xfrm>
        </p:spPr>
        <p:txBody>
          <a:bodyPr>
            <a:noAutofit/>
          </a:bodyPr>
          <a:lstStyle/>
          <a:p>
            <a:r>
              <a:rPr lang="en-US" sz="5400" b="1" spc="300" dirty="0"/>
              <a:t>LinkedIn Techniques: </a:t>
            </a:r>
            <a:br>
              <a:rPr lang="en-US" sz="5400" b="1" spc="300" dirty="0"/>
            </a:br>
            <a:r>
              <a:rPr lang="en-US" sz="4400" b="1" dirty="0"/>
              <a:t>9 Tips to Find the Job You Want!</a:t>
            </a:r>
            <a:endParaRPr lang="en-US" sz="4400" dirty="0"/>
          </a:p>
        </p:txBody>
      </p:sp>
      <p:sp>
        <p:nvSpPr>
          <p:cNvPr id="3" name="Subtitle 2"/>
          <p:cNvSpPr>
            <a:spLocks noGrp="1"/>
          </p:cNvSpPr>
          <p:nvPr>
            <p:ph type="subTitle" idx="4294967295"/>
          </p:nvPr>
        </p:nvSpPr>
        <p:spPr>
          <a:xfrm>
            <a:off x="774291" y="4267200"/>
            <a:ext cx="5638800" cy="1905000"/>
          </a:xfrm>
        </p:spPr>
        <p:txBody>
          <a:bodyPr>
            <a:noAutofit/>
          </a:bodyPr>
          <a:lstStyle/>
          <a:p>
            <a:pPr marL="0" indent="0">
              <a:spcBef>
                <a:spcPts val="600"/>
              </a:spcBef>
              <a:buNone/>
            </a:pPr>
            <a:r>
              <a:rPr lang="en-US" sz="3200" dirty="0">
                <a:solidFill>
                  <a:schemeClr val="tx2"/>
                </a:solidFill>
              </a:rPr>
              <a:t>Katherine Burik</a:t>
            </a:r>
          </a:p>
          <a:p>
            <a:pPr marL="0" indent="0">
              <a:spcBef>
                <a:spcPts val="600"/>
              </a:spcBef>
              <a:buNone/>
            </a:pPr>
            <a:r>
              <a:rPr lang="en-US" sz="3200" dirty="0">
                <a:solidFill>
                  <a:schemeClr val="tx2"/>
                </a:solidFill>
              </a:rPr>
              <a:t>The Interview Doctor, Inc. </a:t>
            </a:r>
            <a:r>
              <a:rPr lang="en-US" sz="3200" baseline="30000" dirty="0">
                <a:solidFill>
                  <a:schemeClr val="tx2"/>
                </a:solidFill>
              </a:rPr>
              <a:t>®</a:t>
            </a:r>
          </a:p>
          <a:p>
            <a:pPr marL="0" indent="0">
              <a:spcBef>
                <a:spcPts val="600"/>
              </a:spcBef>
              <a:buNone/>
            </a:pPr>
            <a:r>
              <a:rPr lang="en-US" sz="3200" baseline="30000" dirty="0">
                <a:solidFill>
                  <a:schemeClr val="tx2"/>
                </a:solidFill>
              </a:rPr>
              <a:t>www.InterviewDoctor.com</a:t>
            </a:r>
          </a:p>
          <a:p>
            <a:pPr marL="0" indent="0">
              <a:buNone/>
            </a:pPr>
            <a:endParaRPr lang="en-US" sz="2800" baseline="30000" dirty="0">
              <a:solidFill>
                <a:schemeClr val="tx2"/>
              </a:solidFill>
            </a:endParaRPr>
          </a:p>
        </p:txBody>
      </p:sp>
      <p:pic>
        <p:nvPicPr>
          <p:cNvPr id="7" name="Picture 5" descr="C:\Users\Owner\AppData\Local\Microsoft\Windows\Temporary Internet Files\Content.IE5\HM5W32N5\linkedin-ic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581400"/>
            <a:ext cx="2971800" cy="2971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6387111-3A44-4698-A268-B237A066DCB4}"/>
              </a:ext>
            </a:extLst>
          </p:cNvPr>
          <p:cNvSpPr txBox="1"/>
          <p:nvPr/>
        </p:nvSpPr>
        <p:spPr>
          <a:xfrm>
            <a:off x="762000" y="6629400"/>
            <a:ext cx="7594600" cy="230832"/>
          </a:xfrm>
          <a:prstGeom prst="rect">
            <a:avLst/>
          </a:prstGeom>
          <a:noFill/>
        </p:spPr>
        <p:txBody>
          <a:bodyPr wrap="square" rtlCol="0">
            <a:spAutoFit/>
          </a:bodyPr>
          <a:lstStyle/>
          <a:p>
            <a:pPr algn="ctr"/>
            <a:r>
              <a:rPr lang="en-US" sz="900" dirty="0"/>
              <a:t>© The Interview Doctor, Inc. ® 2021  All Rights Reserved     www.interviewdoctor.com    330-495-2337</a:t>
            </a:r>
          </a:p>
        </p:txBody>
      </p:sp>
      <p:pic>
        <p:nvPicPr>
          <p:cNvPr id="10" name="Picture 9" descr="Text&#10;&#10;Description automatically generated">
            <a:extLst>
              <a:ext uri="{FF2B5EF4-FFF2-40B4-BE49-F238E27FC236}">
                <a16:creationId xmlns:a16="http://schemas.microsoft.com/office/drawing/2014/main" id="{9B394AB4-E363-4423-B9FC-F83760F1EE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8850" y="630047"/>
            <a:ext cx="1629099" cy="1047278"/>
          </a:xfrm>
          <a:prstGeom prst="rect">
            <a:avLst/>
          </a:prstGeom>
        </p:spPr>
      </p:pic>
    </p:spTree>
    <p:extLst>
      <p:ext uri="{BB962C8B-B14F-4D97-AF65-F5344CB8AC3E}">
        <p14:creationId xmlns:p14="http://schemas.microsoft.com/office/powerpoint/2010/main" val="315801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BE79577-616A-4196-9846-A56AD245EAE2}"/>
              </a:ext>
            </a:extLst>
          </p:cNvPr>
          <p:cNvSpPr/>
          <p:nvPr/>
        </p:nvSpPr>
        <p:spPr>
          <a:xfrm>
            <a:off x="0" y="533400"/>
            <a:ext cx="9144000" cy="6324600"/>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Slide Number Placeholder 6"/>
          <p:cNvSpPr>
            <a:spLocks noGrp="1"/>
          </p:cNvSpPr>
          <p:nvPr>
            <p:ph type="sldNum" sz="quarter" idx="12"/>
          </p:nvPr>
        </p:nvSpPr>
        <p:spPr/>
        <p:txBody>
          <a:bodyPr/>
          <a:lstStyle/>
          <a:p>
            <a:fld id="{47383E0F-C901-4B73-90BC-176B0CD79820}" type="slidenum">
              <a:rPr lang="en-US" smtClean="0"/>
              <a:t>10</a:t>
            </a:fld>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438588"/>
            <a:ext cx="769185" cy="419412"/>
          </a:xfrm>
          <a:prstGeom prst="rect">
            <a:avLst/>
          </a:prstGeom>
        </p:spPr>
      </p:pic>
      <p:sp>
        <p:nvSpPr>
          <p:cNvPr id="8" name="Title 1">
            <a:extLst>
              <a:ext uri="{FF2B5EF4-FFF2-40B4-BE49-F238E27FC236}">
                <a16:creationId xmlns:a16="http://schemas.microsoft.com/office/drawing/2014/main" id="{90C7CE5D-48FC-4BE0-94A1-EFD9EEA08635}"/>
              </a:ext>
            </a:extLst>
          </p:cNvPr>
          <p:cNvSpPr txBox="1">
            <a:spLocks/>
          </p:cNvSpPr>
          <p:nvPr/>
        </p:nvSpPr>
        <p:spPr>
          <a:xfrm>
            <a:off x="557928" y="3753976"/>
            <a:ext cx="7113743"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solidFill>
                  <a:schemeClr val="bg1"/>
                </a:solidFill>
              </a:rPr>
              <a:t>5. Credibility</a:t>
            </a:r>
          </a:p>
        </p:txBody>
      </p:sp>
      <p:sp>
        <p:nvSpPr>
          <p:cNvPr id="11" name="Title 1">
            <a:extLst>
              <a:ext uri="{FF2B5EF4-FFF2-40B4-BE49-F238E27FC236}">
                <a16:creationId xmlns:a16="http://schemas.microsoft.com/office/drawing/2014/main" id="{BCB6678A-64FF-4F99-A156-C6E63C441A48}"/>
              </a:ext>
            </a:extLst>
          </p:cNvPr>
          <p:cNvSpPr txBox="1">
            <a:spLocks/>
          </p:cNvSpPr>
          <p:nvPr/>
        </p:nvSpPr>
        <p:spPr>
          <a:xfrm>
            <a:off x="557928" y="5096282"/>
            <a:ext cx="7113743"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solidFill>
                  <a:schemeClr val="bg1"/>
                </a:solidFill>
              </a:rPr>
              <a:t>6. Connections</a:t>
            </a:r>
          </a:p>
        </p:txBody>
      </p:sp>
      <p:sp>
        <p:nvSpPr>
          <p:cNvPr id="14" name="Title 1">
            <a:extLst>
              <a:ext uri="{FF2B5EF4-FFF2-40B4-BE49-F238E27FC236}">
                <a16:creationId xmlns:a16="http://schemas.microsoft.com/office/drawing/2014/main" id="{ED76BCE8-CF79-4810-8E82-5D625F83B972}"/>
              </a:ext>
            </a:extLst>
          </p:cNvPr>
          <p:cNvSpPr txBox="1">
            <a:spLocks/>
          </p:cNvSpPr>
          <p:nvPr/>
        </p:nvSpPr>
        <p:spPr>
          <a:xfrm>
            <a:off x="557928" y="2143688"/>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solidFill>
                  <a:schemeClr val="bg1"/>
                </a:solidFill>
              </a:rPr>
              <a:t>4. Competence</a:t>
            </a:r>
          </a:p>
        </p:txBody>
      </p:sp>
      <p:sp>
        <p:nvSpPr>
          <p:cNvPr id="15" name="Title 12">
            <a:extLst>
              <a:ext uri="{FF2B5EF4-FFF2-40B4-BE49-F238E27FC236}">
                <a16:creationId xmlns:a16="http://schemas.microsoft.com/office/drawing/2014/main" id="{B6112790-275F-4294-A380-0B68BF679A5B}"/>
              </a:ext>
            </a:extLst>
          </p:cNvPr>
          <p:cNvSpPr txBox="1">
            <a:spLocks/>
          </p:cNvSpPr>
          <p:nvPr/>
        </p:nvSpPr>
        <p:spPr>
          <a:xfrm>
            <a:off x="4953000" y="3617764"/>
            <a:ext cx="3124200" cy="990600"/>
          </a:xfrm>
          <a:prstGeom prst="rect">
            <a:avLst/>
          </a:prstGeom>
        </p:spPr>
        <p:txBody>
          <a:bodyPr vert="horz" lIns="91440" tIns="45720" rIns="91440" bIns="45720" rtlCol="0" anchor="ctr">
            <a:noAutofit/>
          </a:bodyPr>
          <a:lstStyle>
            <a:defPPr>
              <a:defRPr lang="en-US"/>
            </a:defPPr>
            <a:lvl1pPr algn="ctr">
              <a:spcBef>
                <a:spcPct val="0"/>
              </a:spcBef>
              <a:buNone/>
              <a:defRPr sz="3200" spc="-100" baseline="0">
                <a:solidFill>
                  <a:srgbClr val="3366CC"/>
                </a:solidFill>
                <a:latin typeface="+mj-lt"/>
                <a:ea typeface="+mj-ea"/>
                <a:cs typeface="+mj-cs"/>
              </a:defRPr>
            </a:lvl1pPr>
          </a:lstStyle>
          <a:p>
            <a:r>
              <a:rPr lang="en-US" dirty="0">
                <a:solidFill>
                  <a:schemeClr val="accent1">
                    <a:lumMod val="20000"/>
                    <a:lumOff val="80000"/>
                  </a:schemeClr>
                </a:solidFill>
              </a:rPr>
              <a:t>What others say about you…</a:t>
            </a:r>
          </a:p>
        </p:txBody>
      </p:sp>
      <p:sp>
        <p:nvSpPr>
          <p:cNvPr id="16" name="Title 12">
            <a:extLst>
              <a:ext uri="{FF2B5EF4-FFF2-40B4-BE49-F238E27FC236}">
                <a16:creationId xmlns:a16="http://schemas.microsoft.com/office/drawing/2014/main" id="{C0CF29E2-C66B-4BEE-81EE-10E62ACBA1F9}"/>
              </a:ext>
            </a:extLst>
          </p:cNvPr>
          <p:cNvSpPr txBox="1">
            <a:spLocks/>
          </p:cNvSpPr>
          <p:nvPr/>
        </p:nvSpPr>
        <p:spPr>
          <a:xfrm>
            <a:off x="4953000" y="2209800"/>
            <a:ext cx="31242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200" dirty="0">
                <a:solidFill>
                  <a:schemeClr val="accent2">
                    <a:lumMod val="20000"/>
                    <a:lumOff val="80000"/>
                  </a:schemeClr>
                </a:solidFill>
              </a:rPr>
              <a:t>What you say about yourself…</a:t>
            </a:r>
          </a:p>
        </p:txBody>
      </p:sp>
      <p:sp>
        <p:nvSpPr>
          <p:cNvPr id="17" name="Title 12">
            <a:extLst>
              <a:ext uri="{FF2B5EF4-FFF2-40B4-BE49-F238E27FC236}">
                <a16:creationId xmlns:a16="http://schemas.microsoft.com/office/drawing/2014/main" id="{DA454453-EFD6-4746-AC29-3CECAB846270}"/>
              </a:ext>
            </a:extLst>
          </p:cNvPr>
          <p:cNvSpPr txBox="1">
            <a:spLocks/>
          </p:cNvSpPr>
          <p:nvPr/>
        </p:nvSpPr>
        <p:spPr>
          <a:xfrm>
            <a:off x="4953000" y="5228052"/>
            <a:ext cx="3124200" cy="990600"/>
          </a:xfrm>
          <a:prstGeom prst="rect">
            <a:avLst/>
          </a:prstGeom>
        </p:spPr>
        <p:txBody>
          <a:bodyPr vert="horz" lIns="91440" tIns="45720" rIns="91440" bIns="45720" rtlCol="0" anchor="ctr">
            <a:noAutofit/>
          </a:bodyPr>
          <a:lstStyle>
            <a:defPPr>
              <a:defRPr lang="en-US"/>
            </a:defPPr>
            <a:lvl1pPr algn="ctr">
              <a:spcBef>
                <a:spcPct val="0"/>
              </a:spcBef>
              <a:buNone/>
              <a:defRPr sz="3200" spc="-100" baseline="0">
                <a:solidFill>
                  <a:srgbClr val="3366CC"/>
                </a:solidFill>
                <a:latin typeface="+mj-lt"/>
                <a:ea typeface="+mj-ea"/>
                <a:cs typeface="+mj-cs"/>
              </a:defRPr>
            </a:lvl1pPr>
          </a:lstStyle>
          <a:p>
            <a:r>
              <a:rPr lang="en-US" dirty="0">
                <a:solidFill>
                  <a:schemeClr val="accent4">
                    <a:lumMod val="40000"/>
                    <a:lumOff val="60000"/>
                  </a:schemeClr>
                </a:solidFill>
              </a:rPr>
              <a:t>Who you know reflects on you…</a:t>
            </a:r>
          </a:p>
        </p:txBody>
      </p:sp>
      <p:sp>
        <p:nvSpPr>
          <p:cNvPr id="2" name="Title 1"/>
          <p:cNvSpPr>
            <a:spLocks noGrp="1"/>
          </p:cNvSpPr>
          <p:nvPr>
            <p:ph type="title" idx="4294967295"/>
          </p:nvPr>
        </p:nvSpPr>
        <p:spPr>
          <a:xfrm>
            <a:off x="609600" y="783413"/>
            <a:ext cx="8915400" cy="990600"/>
          </a:xfrm>
        </p:spPr>
        <p:txBody>
          <a:bodyPr>
            <a:noAutofit/>
          </a:bodyPr>
          <a:lstStyle/>
          <a:p>
            <a:r>
              <a:rPr lang="en-US" sz="6000" dirty="0">
                <a:solidFill>
                  <a:schemeClr val="bg1"/>
                </a:solidFill>
              </a:rPr>
              <a:t>The 3 C’s</a:t>
            </a:r>
          </a:p>
        </p:txBody>
      </p:sp>
      <p:sp>
        <p:nvSpPr>
          <p:cNvPr id="3" name="Arrow: Striped Right 2">
            <a:extLst>
              <a:ext uri="{FF2B5EF4-FFF2-40B4-BE49-F238E27FC236}">
                <a16:creationId xmlns:a16="http://schemas.microsoft.com/office/drawing/2014/main" id="{B231A342-FB89-4855-9D04-BE5E3E4EF0E8}"/>
              </a:ext>
            </a:extLst>
          </p:cNvPr>
          <p:cNvSpPr/>
          <p:nvPr/>
        </p:nvSpPr>
        <p:spPr>
          <a:xfrm>
            <a:off x="4038600" y="2438400"/>
            <a:ext cx="990600" cy="540016"/>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Arrow: Striped Right 18">
            <a:extLst>
              <a:ext uri="{FF2B5EF4-FFF2-40B4-BE49-F238E27FC236}">
                <a16:creationId xmlns:a16="http://schemas.microsoft.com/office/drawing/2014/main" id="{66B86762-5A3D-4D7B-A02C-898D9977DFEF}"/>
              </a:ext>
            </a:extLst>
          </p:cNvPr>
          <p:cNvSpPr/>
          <p:nvPr/>
        </p:nvSpPr>
        <p:spPr>
          <a:xfrm>
            <a:off x="4038600" y="3955784"/>
            <a:ext cx="990600" cy="54001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Striped Right 19">
            <a:extLst>
              <a:ext uri="{FF2B5EF4-FFF2-40B4-BE49-F238E27FC236}">
                <a16:creationId xmlns:a16="http://schemas.microsoft.com/office/drawing/2014/main" id="{2E203707-F46F-4BE1-93A6-260313B5960F}"/>
              </a:ext>
            </a:extLst>
          </p:cNvPr>
          <p:cNvSpPr/>
          <p:nvPr/>
        </p:nvSpPr>
        <p:spPr>
          <a:xfrm>
            <a:off x="4038600" y="5327384"/>
            <a:ext cx="990600" cy="540016"/>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809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33400"/>
            <a:ext cx="9144000" cy="6324600"/>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680" y="1772700"/>
            <a:ext cx="2712720" cy="3416320"/>
          </a:xfrm>
          <a:prstGeom prst="rect">
            <a:avLst/>
          </a:prstGeom>
          <a:noFill/>
        </p:spPr>
        <p:txBody>
          <a:bodyPr wrap="square" rtlCol="0">
            <a:spAutoFit/>
          </a:bodyPr>
          <a:lstStyle/>
          <a:p>
            <a:pPr algn="ctr">
              <a:lnSpc>
                <a:spcPct val="150000"/>
              </a:lnSpc>
            </a:pPr>
            <a:r>
              <a:rPr lang="en-US" sz="4800" dirty="0">
                <a:solidFill>
                  <a:schemeClr val="bg1"/>
                </a:solidFill>
              </a:rPr>
              <a:t>What does this tell you?</a:t>
            </a:r>
          </a:p>
        </p:txBody>
      </p:sp>
      <p:sp>
        <p:nvSpPr>
          <p:cNvPr id="2" name="Slide Number Placeholder 1"/>
          <p:cNvSpPr>
            <a:spLocks noGrp="1"/>
          </p:cNvSpPr>
          <p:nvPr>
            <p:ph type="sldNum" sz="quarter" idx="12"/>
          </p:nvPr>
        </p:nvSpPr>
        <p:spPr/>
        <p:txBody>
          <a:bodyPr/>
          <a:lstStyle/>
          <a:p>
            <a:fld id="{47383E0F-C901-4B73-90BC-176B0CD79820}" type="slidenum">
              <a:rPr lang="en-US" smtClean="0"/>
              <a:t>11</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438588"/>
            <a:ext cx="769185" cy="419412"/>
          </a:xfrm>
          <a:prstGeom prst="rect">
            <a:avLst/>
          </a:prstGeom>
        </p:spPr>
      </p:pic>
      <p:pic>
        <p:nvPicPr>
          <p:cNvPr id="3" name="Picture 2"/>
          <p:cNvPicPr>
            <a:picLocks noChangeAspect="1"/>
          </p:cNvPicPr>
          <p:nvPr/>
        </p:nvPicPr>
        <p:blipFill rotWithShape="1">
          <a:blip r:embed="rId4"/>
          <a:srcRect l="7500" t="29052" r="62692" b="22948"/>
          <a:stretch/>
        </p:blipFill>
        <p:spPr>
          <a:xfrm>
            <a:off x="2971800" y="993827"/>
            <a:ext cx="5971879" cy="5406973"/>
          </a:xfrm>
          <a:prstGeom prst="rect">
            <a:avLst/>
          </a:prstGeom>
        </p:spPr>
      </p:pic>
    </p:spTree>
    <p:extLst>
      <p:ext uri="{BB962C8B-B14F-4D97-AF65-F5344CB8AC3E}">
        <p14:creationId xmlns:p14="http://schemas.microsoft.com/office/powerpoint/2010/main" val="3846042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792080"/>
            <a:ext cx="6172200" cy="5837320"/>
          </a:xfrm>
        </p:spPr>
        <p:txBody>
          <a:bodyPr>
            <a:noAutofit/>
          </a:bodyPr>
          <a:lstStyle/>
          <a:p>
            <a:pPr marL="0" indent="0">
              <a:buNone/>
            </a:pPr>
            <a:r>
              <a:rPr lang="en-US" sz="5400" b="1" spc="300" dirty="0">
                <a:solidFill>
                  <a:schemeClr val="accent1"/>
                </a:solidFill>
                <a:effectLst>
                  <a:outerShdw blurRad="38100" dist="38100" dir="2700000" algn="tl">
                    <a:srgbClr val="000000">
                      <a:alpha val="43137"/>
                    </a:srgbClr>
                  </a:outerShdw>
                </a:effectLst>
              </a:rPr>
              <a:t>Let’s discuss!</a:t>
            </a:r>
          </a:p>
          <a:p>
            <a:pPr marL="0" indent="0">
              <a:buNone/>
            </a:pPr>
            <a:endParaRPr lang="en-US" sz="1800" dirty="0"/>
          </a:p>
          <a:p>
            <a:pPr marL="0" indent="0">
              <a:buNone/>
            </a:pPr>
            <a:r>
              <a:rPr lang="en-US" b="1" i="1" dirty="0"/>
              <a:t>Is your profile complete with: </a:t>
            </a:r>
          </a:p>
          <a:p>
            <a:r>
              <a:rPr lang="en-US" sz="2800" dirty="0"/>
              <a:t>All descriptions?</a:t>
            </a:r>
          </a:p>
          <a:p>
            <a:r>
              <a:rPr lang="en-US" sz="2800" dirty="0"/>
              <a:t>Recommendations?</a:t>
            </a:r>
          </a:p>
          <a:p>
            <a:r>
              <a:rPr lang="en-US" sz="2800" dirty="0"/>
              <a:t>A goal to add connections?</a:t>
            </a:r>
          </a:p>
          <a:p>
            <a:pPr marL="0" indent="0">
              <a:buNone/>
            </a:pPr>
            <a:endParaRPr lang="en-US" dirty="0"/>
          </a:p>
          <a:p>
            <a:pPr marL="0" indent="0">
              <a:buNone/>
            </a:pPr>
            <a:r>
              <a:rPr lang="en-US" dirty="0"/>
              <a:t>CHALLENGE GOAL: </a:t>
            </a:r>
          </a:p>
          <a:p>
            <a:pPr marL="0" indent="0">
              <a:buNone/>
            </a:pPr>
            <a:r>
              <a:rPr lang="en-US" dirty="0"/>
              <a:t>Double your connections!</a:t>
            </a:r>
          </a:p>
        </p:txBody>
      </p:sp>
      <p:pic>
        <p:nvPicPr>
          <p:cNvPr id="7" name="Picture 3" descr="C:\Users\Owner\AppData\Local\Microsoft\Windows\Temporary Internet Files\Content.IE5\X6TVER0C\question-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20" y="2438400"/>
            <a:ext cx="2500313"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7383E0F-C901-4B73-90BC-176B0CD79820}" type="slidenum">
              <a:rPr lang="en-US" smtClean="0"/>
              <a:t>12</a:t>
            </a:fld>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438588"/>
            <a:ext cx="769185" cy="419412"/>
          </a:xfrm>
          <a:prstGeom prst="rect">
            <a:avLst/>
          </a:prstGeom>
        </p:spPr>
      </p:pic>
    </p:spTree>
    <p:extLst>
      <p:ext uri="{BB962C8B-B14F-4D97-AF65-F5344CB8AC3E}">
        <p14:creationId xmlns:p14="http://schemas.microsoft.com/office/powerpoint/2010/main" val="1167081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9D699168-1100-4066-B127-EC9D7CA39867}" type="slidenum">
              <a:rPr lang="en-US" smtClean="0"/>
              <a:t>13</a:t>
            </a:fld>
            <a:endParaRPr lang="en-US" dirty="0"/>
          </a:p>
        </p:txBody>
      </p:sp>
      <p:sp>
        <p:nvSpPr>
          <p:cNvPr id="2" name="Title 1"/>
          <p:cNvSpPr>
            <a:spLocks noGrp="1"/>
          </p:cNvSpPr>
          <p:nvPr>
            <p:ph type="title" idx="4294967295"/>
          </p:nvPr>
        </p:nvSpPr>
        <p:spPr>
          <a:xfrm>
            <a:off x="381000" y="533400"/>
            <a:ext cx="7848600" cy="990600"/>
          </a:xfrm>
        </p:spPr>
        <p:txBody>
          <a:bodyPr>
            <a:normAutofit/>
          </a:bodyPr>
          <a:lstStyle/>
          <a:p>
            <a:r>
              <a:rPr lang="en-US" sz="4800" dirty="0"/>
              <a:t>It’s not just about numbers…</a:t>
            </a:r>
          </a:p>
        </p:txBody>
      </p:sp>
      <p:graphicFrame>
        <p:nvGraphicFramePr>
          <p:cNvPr id="4" name="Diagram 3"/>
          <p:cNvGraphicFramePr/>
          <p:nvPr>
            <p:extLst>
              <p:ext uri="{D42A27DB-BD31-4B8C-83A1-F6EECF244321}">
                <p14:modId xmlns:p14="http://schemas.microsoft.com/office/powerpoint/2010/main" val="3443894932"/>
              </p:ext>
            </p:extLst>
          </p:nvPr>
        </p:nvGraphicFramePr>
        <p:xfrm>
          <a:off x="1524000" y="1041400"/>
          <a:ext cx="68326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609600" y="5410200"/>
            <a:ext cx="8229600" cy="990600"/>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r>
              <a:rPr lang="en-US" sz="4800" b="1" dirty="0"/>
              <a:t>It’s about </a:t>
            </a:r>
            <a:r>
              <a:rPr lang="en-US" sz="6000" b="1" i="1" dirty="0"/>
              <a:t>ACTION</a:t>
            </a:r>
            <a:r>
              <a:rPr lang="en-US" sz="4800" b="1" dirty="0"/>
              <a:t>…</a:t>
            </a: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00" y="6438588"/>
            <a:ext cx="769185" cy="419412"/>
          </a:xfrm>
          <a:prstGeom prst="rect">
            <a:avLst/>
          </a:prstGeom>
        </p:spPr>
      </p:pic>
    </p:spTree>
    <p:extLst>
      <p:ext uri="{BB962C8B-B14F-4D97-AF65-F5344CB8AC3E}">
        <p14:creationId xmlns:p14="http://schemas.microsoft.com/office/powerpoint/2010/main" val="1347519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7383E0F-C901-4B73-90BC-176B0CD79820}" type="slidenum">
              <a:rPr lang="en-US" smtClean="0"/>
              <a:t>14</a:t>
            </a:fld>
            <a:endParaRPr lang="en-US" dirty="0"/>
          </a:p>
        </p:txBody>
      </p:sp>
      <p:sp>
        <p:nvSpPr>
          <p:cNvPr id="2" name="Title 1"/>
          <p:cNvSpPr>
            <a:spLocks noGrp="1"/>
          </p:cNvSpPr>
          <p:nvPr>
            <p:ph type="title" idx="4294967295"/>
          </p:nvPr>
        </p:nvSpPr>
        <p:spPr>
          <a:xfrm>
            <a:off x="0" y="533400"/>
            <a:ext cx="8077200" cy="1295400"/>
          </a:xfrm>
        </p:spPr>
        <p:txBody>
          <a:bodyPr>
            <a:noAutofit/>
          </a:bodyPr>
          <a:lstStyle/>
          <a:p>
            <a:r>
              <a:rPr lang="en-US" sz="4800" dirty="0"/>
              <a:t>7. Target employers &amp; people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438588"/>
            <a:ext cx="769185" cy="419412"/>
          </a:xfrm>
          <a:prstGeom prst="rect">
            <a:avLst/>
          </a:prstGeom>
        </p:spPr>
      </p:pic>
      <p:pic>
        <p:nvPicPr>
          <p:cNvPr id="12" name="Picture 4" descr="Handshake, Regard, Cooperate, Conn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9157485" cy="447091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0CB83D3-8481-4FFB-8DF8-64AAFBECA04A}"/>
              </a:ext>
            </a:extLst>
          </p:cNvPr>
          <p:cNvSpPr txBox="1">
            <a:spLocks/>
          </p:cNvSpPr>
          <p:nvPr/>
        </p:nvSpPr>
        <p:spPr>
          <a:xfrm>
            <a:off x="1371600" y="5537711"/>
            <a:ext cx="57150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4800" dirty="0"/>
              <a:t>8. Generate leads</a:t>
            </a:r>
          </a:p>
        </p:txBody>
      </p:sp>
    </p:spTree>
    <p:extLst>
      <p:ext uri="{BB962C8B-B14F-4D97-AF65-F5344CB8AC3E}">
        <p14:creationId xmlns:p14="http://schemas.microsoft.com/office/powerpoint/2010/main" val="2326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7383E0F-C901-4B73-90BC-176B0CD79820}" type="slidenum">
              <a:rPr lang="en-US" smtClean="0"/>
              <a:t>15</a:t>
            </a:fld>
            <a:endParaRPr lang="en-US" dirty="0"/>
          </a:p>
        </p:txBody>
      </p:sp>
      <p:sp>
        <p:nvSpPr>
          <p:cNvPr id="8" name="Title 7">
            <a:extLst>
              <a:ext uri="{FF2B5EF4-FFF2-40B4-BE49-F238E27FC236}">
                <a16:creationId xmlns:a16="http://schemas.microsoft.com/office/drawing/2014/main" id="{C011FE73-1EFC-48D4-928B-5E82B6D72974}"/>
              </a:ext>
            </a:extLst>
          </p:cNvPr>
          <p:cNvSpPr>
            <a:spLocks noGrp="1"/>
          </p:cNvSpPr>
          <p:nvPr>
            <p:ph type="title" idx="4294967295"/>
          </p:nvPr>
        </p:nvSpPr>
        <p:spPr>
          <a:xfrm>
            <a:off x="492747" y="2209800"/>
            <a:ext cx="2707653" cy="990600"/>
          </a:xfrm>
        </p:spPr>
        <p:txBody>
          <a:bodyPr>
            <a:noAutofit/>
          </a:bodyPr>
          <a:lstStyle/>
          <a:p>
            <a:r>
              <a:rPr lang="en-US" sz="4800" dirty="0"/>
              <a:t>It’s a process</a:t>
            </a:r>
          </a:p>
        </p:txBody>
      </p:sp>
      <p:graphicFrame>
        <p:nvGraphicFramePr>
          <p:cNvPr id="10" name="Content Placeholder 9">
            <a:extLst>
              <a:ext uri="{FF2B5EF4-FFF2-40B4-BE49-F238E27FC236}">
                <a16:creationId xmlns:a16="http://schemas.microsoft.com/office/drawing/2014/main" id="{39291D6C-EDE8-48FA-96CE-7CB3521C562A}"/>
              </a:ext>
            </a:extLst>
          </p:cNvPr>
          <p:cNvGraphicFramePr>
            <a:graphicFrameLocks noGrp="1"/>
          </p:cNvGraphicFramePr>
          <p:nvPr>
            <p:ph sz="half" idx="4294967295"/>
            <p:extLst>
              <p:ext uri="{D42A27DB-BD31-4B8C-83A1-F6EECF244321}">
                <p14:modId xmlns:p14="http://schemas.microsoft.com/office/powerpoint/2010/main" val="1660163661"/>
              </p:ext>
            </p:extLst>
          </p:nvPr>
        </p:nvGraphicFramePr>
        <p:xfrm>
          <a:off x="3352800" y="820223"/>
          <a:ext cx="4038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00" y="6438588"/>
            <a:ext cx="769185" cy="419412"/>
          </a:xfrm>
          <a:prstGeom prst="rect">
            <a:avLst/>
          </a:prstGeom>
        </p:spPr>
      </p:pic>
    </p:spTree>
    <p:extLst>
      <p:ext uri="{BB962C8B-B14F-4D97-AF65-F5344CB8AC3E}">
        <p14:creationId xmlns:p14="http://schemas.microsoft.com/office/powerpoint/2010/main" val="3103922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3971" r="9001" b="2338"/>
          <a:stretch/>
        </p:blipFill>
        <p:spPr>
          <a:xfrm rot="5400000">
            <a:off x="-129541" y="1927859"/>
            <a:ext cx="4648200" cy="4297681"/>
          </a:xfrm>
          <a:prstGeom prst="rect">
            <a:avLst/>
          </a:prstGeom>
        </p:spPr>
      </p:pic>
      <p:sp>
        <p:nvSpPr>
          <p:cNvPr id="5" name="Slide Number Placeholder 4"/>
          <p:cNvSpPr>
            <a:spLocks noGrp="1"/>
          </p:cNvSpPr>
          <p:nvPr>
            <p:ph type="sldNum" sz="quarter" idx="12"/>
          </p:nvPr>
        </p:nvSpPr>
        <p:spPr/>
        <p:txBody>
          <a:bodyPr/>
          <a:lstStyle/>
          <a:p>
            <a:pPr defTabSz="685800"/>
            <a:fld id="{47383E0F-C901-4B73-90BC-176B0CD79820}" type="slidenum">
              <a:rPr lang="en-US">
                <a:latin typeface="Calibri"/>
              </a:rPr>
              <a:pPr defTabSz="685800"/>
              <a:t>16</a:t>
            </a:fld>
            <a:endParaRPr lang="en-US" dirty="0">
              <a:latin typeface="Calibri"/>
            </a:endParaRPr>
          </a:p>
        </p:txBody>
      </p:sp>
      <p:sp>
        <p:nvSpPr>
          <p:cNvPr id="11" name="TextBox 10"/>
          <p:cNvSpPr txBox="1"/>
          <p:nvPr/>
        </p:nvSpPr>
        <p:spPr>
          <a:xfrm>
            <a:off x="3886200" y="2609767"/>
            <a:ext cx="3591878" cy="507831"/>
          </a:xfrm>
          <a:prstGeom prst="rect">
            <a:avLst/>
          </a:prstGeom>
          <a:noFill/>
        </p:spPr>
        <p:txBody>
          <a:bodyPr wrap="square" rtlCol="0">
            <a:spAutoFit/>
          </a:bodyPr>
          <a:lstStyle/>
          <a:p>
            <a:pPr defTabSz="685800"/>
            <a:r>
              <a:rPr lang="en-US" sz="2700" dirty="0">
                <a:solidFill>
                  <a:prstClr val="black">
                    <a:lumMod val="75000"/>
                    <a:lumOff val="25000"/>
                  </a:prstClr>
                </a:solidFill>
                <a:latin typeface="Calibri"/>
              </a:rPr>
              <a:t>~ 10 LinkedIn invitations </a:t>
            </a:r>
          </a:p>
        </p:txBody>
      </p:sp>
      <p:sp>
        <p:nvSpPr>
          <p:cNvPr id="12" name="TextBox 11"/>
          <p:cNvSpPr txBox="1"/>
          <p:nvPr/>
        </p:nvSpPr>
        <p:spPr>
          <a:xfrm>
            <a:off x="3601816" y="3274507"/>
            <a:ext cx="2800350" cy="507831"/>
          </a:xfrm>
          <a:prstGeom prst="rect">
            <a:avLst/>
          </a:prstGeom>
          <a:noFill/>
        </p:spPr>
        <p:txBody>
          <a:bodyPr wrap="square" rtlCol="0">
            <a:spAutoFit/>
          </a:bodyPr>
          <a:lstStyle/>
          <a:p>
            <a:pPr defTabSz="685800"/>
            <a:r>
              <a:rPr lang="en-US" sz="2700" dirty="0">
                <a:solidFill>
                  <a:prstClr val="black"/>
                </a:solidFill>
                <a:latin typeface="Calibri"/>
              </a:rPr>
              <a:t>~ 4 conversations</a:t>
            </a:r>
          </a:p>
        </p:txBody>
      </p:sp>
      <p:sp>
        <p:nvSpPr>
          <p:cNvPr id="13" name="TextBox 12"/>
          <p:cNvSpPr txBox="1"/>
          <p:nvPr/>
        </p:nvSpPr>
        <p:spPr>
          <a:xfrm>
            <a:off x="3335509" y="4027378"/>
            <a:ext cx="2457450" cy="507831"/>
          </a:xfrm>
          <a:prstGeom prst="rect">
            <a:avLst/>
          </a:prstGeom>
          <a:noFill/>
        </p:spPr>
        <p:txBody>
          <a:bodyPr wrap="square" rtlCol="0">
            <a:spAutoFit/>
          </a:bodyPr>
          <a:lstStyle/>
          <a:p>
            <a:pPr defTabSz="685800"/>
            <a:r>
              <a:rPr lang="en-US" sz="2700" dirty="0">
                <a:solidFill>
                  <a:prstClr val="black"/>
                </a:solidFill>
                <a:latin typeface="Calibri"/>
              </a:rPr>
              <a:t>~ 1 coffee</a:t>
            </a:r>
          </a:p>
        </p:txBody>
      </p:sp>
      <p:sp>
        <p:nvSpPr>
          <p:cNvPr id="14" name="TextBox 13"/>
          <p:cNvSpPr txBox="1"/>
          <p:nvPr/>
        </p:nvSpPr>
        <p:spPr>
          <a:xfrm>
            <a:off x="2969080" y="5426453"/>
            <a:ext cx="3012568" cy="1077218"/>
          </a:xfrm>
          <a:prstGeom prst="rect">
            <a:avLst/>
          </a:prstGeom>
          <a:noFill/>
        </p:spPr>
        <p:txBody>
          <a:bodyPr wrap="square" rtlCol="0">
            <a:spAutoFit/>
          </a:bodyPr>
          <a:lstStyle/>
          <a:p>
            <a:pPr algn="ctr" defTabSz="685800"/>
            <a:r>
              <a:rPr lang="en-US" sz="3200" dirty="0">
                <a:solidFill>
                  <a:srgbClr val="4E67C8"/>
                </a:solidFill>
                <a:latin typeface="Calibri"/>
              </a:rPr>
              <a:t># opportunities</a:t>
            </a:r>
          </a:p>
          <a:p>
            <a:pPr algn="ctr" defTabSz="685800"/>
            <a:r>
              <a:rPr lang="en-US" sz="3200" dirty="0">
                <a:solidFill>
                  <a:srgbClr val="4E67C8"/>
                </a:solidFill>
                <a:latin typeface="Calibri"/>
              </a:rPr>
              <a:t># interviews</a:t>
            </a:r>
          </a:p>
        </p:txBody>
      </p:sp>
      <p:sp>
        <p:nvSpPr>
          <p:cNvPr id="3" name="TextBox 2"/>
          <p:cNvSpPr txBox="1"/>
          <p:nvPr/>
        </p:nvSpPr>
        <p:spPr>
          <a:xfrm>
            <a:off x="6345175" y="3988080"/>
            <a:ext cx="2540509" cy="1962076"/>
          </a:xfrm>
          <a:prstGeom prst="rect">
            <a:avLst/>
          </a:prstGeom>
          <a:noFill/>
        </p:spPr>
        <p:txBody>
          <a:bodyPr wrap="square" rtlCol="0">
            <a:spAutoFit/>
          </a:bodyPr>
          <a:lstStyle/>
          <a:p>
            <a:pPr algn="ctr" defTabSz="685800"/>
            <a:r>
              <a:rPr lang="en-US" sz="4050" dirty="0">
                <a:solidFill>
                  <a:prstClr val="black"/>
                </a:solidFill>
                <a:latin typeface="Calibri"/>
              </a:rPr>
              <a:t>How many coffees per week? </a:t>
            </a:r>
          </a:p>
        </p:txBody>
      </p:sp>
      <p:sp>
        <p:nvSpPr>
          <p:cNvPr id="4" name="Striped Right Arrow 3"/>
          <p:cNvSpPr/>
          <p:nvPr/>
        </p:nvSpPr>
        <p:spPr>
          <a:xfrm rot="5400000">
            <a:off x="4187747" y="4658678"/>
            <a:ext cx="685800" cy="752680"/>
          </a:xfrm>
          <a:prstGeom prst="strip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endParaRPr lang="en-US" sz="1350">
              <a:solidFill>
                <a:prstClr val="white"/>
              </a:solidFill>
              <a:latin typeface="Calibri"/>
            </a:endParaRPr>
          </a:p>
        </p:txBody>
      </p:sp>
      <p:pic>
        <p:nvPicPr>
          <p:cNvPr id="15" name="Picture 14">
            <a:extLst>
              <a:ext uri="{FF2B5EF4-FFF2-40B4-BE49-F238E27FC236}">
                <a16:creationId xmlns:a16="http://schemas.microsoft.com/office/drawing/2014/main" id="{77DC81A6-BD99-40CB-822F-BD8F7AFF70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438588"/>
            <a:ext cx="769185" cy="419412"/>
          </a:xfrm>
          <a:prstGeom prst="rect">
            <a:avLst/>
          </a:prstGeom>
        </p:spPr>
      </p:pic>
      <p:sp>
        <p:nvSpPr>
          <p:cNvPr id="16" name="Title 1">
            <a:extLst>
              <a:ext uri="{FF2B5EF4-FFF2-40B4-BE49-F238E27FC236}">
                <a16:creationId xmlns:a16="http://schemas.microsoft.com/office/drawing/2014/main" id="{C4CDC226-34C6-4F88-A73B-C7A8C4C84D2D}"/>
              </a:ext>
            </a:extLst>
          </p:cNvPr>
          <p:cNvSpPr txBox="1">
            <a:spLocks/>
          </p:cNvSpPr>
          <p:nvPr/>
        </p:nvSpPr>
        <p:spPr>
          <a:xfrm>
            <a:off x="0" y="838200"/>
            <a:ext cx="83820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4800" dirty="0"/>
              <a:t>9. Measure progress – set goals</a:t>
            </a:r>
          </a:p>
        </p:txBody>
      </p:sp>
    </p:spTree>
    <p:extLst>
      <p:ext uri="{BB962C8B-B14F-4D97-AF65-F5344CB8AC3E}">
        <p14:creationId xmlns:p14="http://schemas.microsoft.com/office/powerpoint/2010/main" val="2047064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792080"/>
            <a:ext cx="5715000" cy="5837320"/>
          </a:xfrm>
        </p:spPr>
        <p:txBody>
          <a:bodyPr>
            <a:noAutofit/>
          </a:bodyPr>
          <a:lstStyle/>
          <a:p>
            <a:pPr marL="0" indent="0">
              <a:buNone/>
            </a:pPr>
            <a:r>
              <a:rPr lang="en-US" sz="5400" b="1" spc="300" dirty="0">
                <a:solidFill>
                  <a:schemeClr val="accent1"/>
                </a:solidFill>
                <a:effectLst>
                  <a:outerShdw blurRad="38100" dist="38100" dir="2700000" algn="tl">
                    <a:srgbClr val="000000">
                      <a:alpha val="43137"/>
                    </a:srgbClr>
                  </a:outerShdw>
                </a:effectLst>
              </a:rPr>
              <a:t>Let’s discuss!</a:t>
            </a:r>
          </a:p>
          <a:p>
            <a:pPr marL="0" indent="0">
              <a:buNone/>
            </a:pPr>
            <a:endParaRPr lang="en-US" sz="1800" dirty="0"/>
          </a:p>
          <a:p>
            <a:pPr>
              <a:lnSpc>
                <a:spcPct val="114000"/>
              </a:lnSpc>
              <a:spcBef>
                <a:spcPts val="600"/>
              </a:spcBef>
            </a:pPr>
            <a:r>
              <a:rPr lang="en-US" dirty="0"/>
              <a:t>Your target companies? </a:t>
            </a:r>
          </a:p>
          <a:p>
            <a:pPr>
              <a:lnSpc>
                <a:spcPct val="114000"/>
              </a:lnSpc>
              <a:spcBef>
                <a:spcPts val="600"/>
              </a:spcBef>
            </a:pPr>
            <a:r>
              <a:rPr lang="en-US" dirty="0"/>
              <a:t>Where find them? </a:t>
            </a:r>
          </a:p>
          <a:p>
            <a:pPr>
              <a:lnSpc>
                <a:spcPct val="114000"/>
              </a:lnSpc>
              <a:spcBef>
                <a:spcPts val="600"/>
              </a:spcBef>
            </a:pPr>
            <a:r>
              <a:rPr lang="en-US" dirty="0"/>
              <a:t>Where else to look? </a:t>
            </a:r>
          </a:p>
          <a:p>
            <a:pPr>
              <a:lnSpc>
                <a:spcPct val="114000"/>
              </a:lnSpc>
              <a:spcBef>
                <a:spcPts val="600"/>
              </a:spcBef>
            </a:pPr>
            <a:r>
              <a:rPr lang="en-US" dirty="0"/>
              <a:t>Networking vs job postings? </a:t>
            </a:r>
          </a:p>
          <a:p>
            <a:pPr>
              <a:lnSpc>
                <a:spcPct val="114000"/>
              </a:lnSpc>
              <a:spcBef>
                <a:spcPts val="600"/>
              </a:spcBef>
            </a:pPr>
            <a:r>
              <a:rPr lang="en-US" dirty="0"/>
              <a:t>Your goals? </a:t>
            </a:r>
          </a:p>
          <a:p>
            <a:pPr marL="0" indent="0">
              <a:buNone/>
            </a:pPr>
            <a:endParaRPr lang="en-US" dirty="0"/>
          </a:p>
        </p:txBody>
      </p:sp>
      <p:pic>
        <p:nvPicPr>
          <p:cNvPr id="7" name="Picture 3" descr="C:\Users\Owner\AppData\Local\Microsoft\Windows\Temporary Internet Files\Content.IE5\X6TVER0C\question-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20" y="2438400"/>
            <a:ext cx="2500313"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7383E0F-C901-4B73-90BC-176B0CD79820}" type="slidenum">
              <a:rPr lang="en-US" smtClean="0"/>
              <a:t>17</a:t>
            </a:fld>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438588"/>
            <a:ext cx="769185" cy="419412"/>
          </a:xfrm>
          <a:prstGeom prst="rect">
            <a:avLst/>
          </a:prstGeom>
        </p:spPr>
      </p:pic>
    </p:spTree>
    <p:extLst>
      <p:ext uri="{BB962C8B-B14F-4D97-AF65-F5344CB8AC3E}">
        <p14:creationId xmlns:p14="http://schemas.microsoft.com/office/powerpoint/2010/main" val="3538492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dea, Plan, Action, Success, Concept"/>
          <p:cNvPicPr>
            <a:picLocks noChangeAspect="1" noChangeArrowheads="1"/>
          </p:cNvPicPr>
          <p:nvPr/>
        </p:nvPicPr>
        <p:blipFill rotWithShape="1">
          <a:blip r:embed="rId2">
            <a:extLst>
              <a:ext uri="{28A0092B-C50C-407E-A947-70E740481C1C}">
                <a14:useLocalDpi xmlns:a14="http://schemas.microsoft.com/office/drawing/2010/main" val="0"/>
              </a:ext>
            </a:extLst>
          </a:blip>
          <a:srcRect l="7496"/>
          <a:stretch/>
        </p:blipFill>
        <p:spPr bwMode="auto">
          <a:xfrm>
            <a:off x="457200" y="533400"/>
            <a:ext cx="8462794" cy="58674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295400"/>
            <a:ext cx="8229600" cy="990600"/>
          </a:xfrm>
        </p:spPr>
        <p:txBody>
          <a:bodyPr>
            <a:noAutofit/>
          </a:bodyPr>
          <a:lstStyle/>
          <a:p>
            <a:r>
              <a:rPr lang="en-US" sz="8000" dirty="0"/>
              <a:t>I will…</a:t>
            </a:r>
          </a:p>
        </p:txBody>
      </p:sp>
      <p:sp>
        <p:nvSpPr>
          <p:cNvPr id="3" name="Slide Number Placeholder 2"/>
          <p:cNvSpPr>
            <a:spLocks noGrp="1"/>
          </p:cNvSpPr>
          <p:nvPr>
            <p:ph type="sldNum" sz="quarter" idx="12"/>
          </p:nvPr>
        </p:nvSpPr>
        <p:spPr/>
        <p:txBody>
          <a:bodyPr/>
          <a:lstStyle/>
          <a:p>
            <a:fld id="{47383E0F-C901-4B73-90BC-176B0CD79820}" type="slidenum">
              <a:rPr lang="en-US" smtClean="0"/>
              <a:t>18</a:t>
            </a:fld>
            <a:endParaRPr lang="en-US" dirty="0"/>
          </a:p>
        </p:txBody>
      </p:sp>
      <p:pic>
        <p:nvPicPr>
          <p:cNvPr id="7" name="Picture 6">
            <a:extLst>
              <a:ext uri="{FF2B5EF4-FFF2-40B4-BE49-F238E27FC236}">
                <a16:creationId xmlns:a16="http://schemas.microsoft.com/office/drawing/2014/main" id="{59C8864D-F2B5-4CAA-9168-46F9CB57A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438588"/>
            <a:ext cx="769185" cy="419412"/>
          </a:xfrm>
          <a:prstGeom prst="rect">
            <a:avLst/>
          </a:prstGeom>
        </p:spPr>
      </p:pic>
    </p:spTree>
    <p:extLst>
      <p:ext uri="{BB962C8B-B14F-4D97-AF65-F5344CB8AC3E}">
        <p14:creationId xmlns:p14="http://schemas.microsoft.com/office/powerpoint/2010/main" val="1960686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612983"/>
            <a:ext cx="6400800" cy="1260462"/>
          </a:xfrm>
        </p:spPr>
        <p:txBody>
          <a:bodyPr/>
          <a:lstStyle/>
          <a:p>
            <a:r>
              <a:rPr lang="en-US" b="1" dirty="0"/>
              <a:t>CONNECT WITH ME!</a:t>
            </a:r>
          </a:p>
        </p:txBody>
      </p:sp>
      <p:sp>
        <p:nvSpPr>
          <p:cNvPr id="5" name="Subtitle 4"/>
          <p:cNvSpPr>
            <a:spLocks noGrp="1"/>
          </p:cNvSpPr>
          <p:nvPr>
            <p:ph type="subTitle" idx="1"/>
          </p:nvPr>
        </p:nvSpPr>
        <p:spPr>
          <a:xfrm>
            <a:off x="624840" y="3733800"/>
            <a:ext cx="8061960" cy="2702556"/>
          </a:xfrm>
        </p:spPr>
        <p:txBody>
          <a:bodyPr>
            <a:noAutofit/>
          </a:bodyPr>
          <a:lstStyle/>
          <a:p>
            <a:r>
              <a:rPr lang="en-US" sz="3600" b="1" dirty="0">
                <a:solidFill>
                  <a:srgbClr val="002060"/>
                </a:solidFill>
              </a:rPr>
              <a:t>KATHERINE BURIK</a:t>
            </a:r>
          </a:p>
          <a:p>
            <a:r>
              <a:rPr lang="en-US" sz="2800" u="sng" dirty="0">
                <a:solidFill>
                  <a:schemeClr val="tx2"/>
                </a:solidFill>
              </a:rPr>
              <a:t>http://www.linkedin.com/in/katherineburik/</a:t>
            </a:r>
          </a:p>
          <a:p>
            <a:r>
              <a:rPr lang="en-US" sz="2800" dirty="0">
                <a:solidFill>
                  <a:schemeClr val="tx2"/>
                </a:solidFill>
              </a:rPr>
              <a:t>330-495-2337 </a:t>
            </a:r>
          </a:p>
          <a:p>
            <a:r>
              <a:rPr lang="en-US" sz="2800" u="sng" dirty="0">
                <a:solidFill>
                  <a:schemeClr val="tx2"/>
                </a:solidFill>
              </a:rPr>
              <a:t>Katherine@InterviewDoc.com</a:t>
            </a:r>
          </a:p>
          <a:p>
            <a:r>
              <a:rPr lang="en-US" sz="2800" u="sng" dirty="0">
                <a:solidFill>
                  <a:schemeClr val="tx2"/>
                </a:solidFill>
              </a:rPr>
              <a:t>www.InterviewDoctor.com</a:t>
            </a:r>
          </a:p>
          <a:p>
            <a:endParaRPr lang="en-US" sz="2800" dirty="0">
              <a:solidFill>
                <a:schemeClr val="tx2"/>
              </a:solidFill>
            </a:endParaRPr>
          </a:p>
        </p:txBody>
      </p:sp>
      <p:sp>
        <p:nvSpPr>
          <p:cNvPr id="11" name="Slide Number Placeholder 10"/>
          <p:cNvSpPr>
            <a:spLocks noGrp="1"/>
          </p:cNvSpPr>
          <p:nvPr>
            <p:ph type="sldNum" sz="quarter" idx="12"/>
          </p:nvPr>
        </p:nvSpPr>
        <p:spPr/>
        <p:txBody>
          <a:bodyPr/>
          <a:lstStyle/>
          <a:p>
            <a:fld id="{9D699168-1100-4066-B127-EC9D7CA39867}" type="slidenum">
              <a:rPr lang="en-US" smtClean="0"/>
              <a:t>19</a:t>
            </a:fld>
            <a:endParaRPr lang="en-US" dirty="0"/>
          </a:p>
        </p:txBody>
      </p:sp>
      <p:sp>
        <p:nvSpPr>
          <p:cNvPr id="10" name="TextBox 9"/>
          <p:cNvSpPr txBox="1"/>
          <p:nvPr/>
        </p:nvSpPr>
        <p:spPr>
          <a:xfrm>
            <a:off x="762000" y="6629400"/>
            <a:ext cx="7594600" cy="230832"/>
          </a:xfrm>
          <a:prstGeom prst="rect">
            <a:avLst/>
          </a:prstGeom>
          <a:noFill/>
        </p:spPr>
        <p:txBody>
          <a:bodyPr wrap="square" rtlCol="0">
            <a:spAutoFit/>
          </a:bodyPr>
          <a:lstStyle/>
          <a:p>
            <a:pPr algn="ctr"/>
            <a:r>
              <a:rPr lang="en-US" sz="900" dirty="0"/>
              <a:t>© The Interview Doctor, Inc. ® 2021  All Rights Reserved     www.interviewdoctor.com    330-495-2337</a:t>
            </a:r>
          </a:p>
        </p:txBody>
      </p:sp>
      <p:pic>
        <p:nvPicPr>
          <p:cNvPr id="7" name="Picture 6">
            <a:extLst>
              <a:ext uri="{FF2B5EF4-FFF2-40B4-BE49-F238E27FC236}">
                <a16:creationId xmlns:a16="http://schemas.microsoft.com/office/drawing/2014/main" id="{B0CC3BC1-268A-4E59-AC97-794436DDF4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09600"/>
            <a:ext cx="1537226" cy="838200"/>
          </a:xfrm>
          <a:prstGeom prst="rect">
            <a:avLst/>
          </a:prstGeom>
        </p:spPr>
      </p:pic>
    </p:spTree>
    <p:extLst>
      <p:ext uri="{BB962C8B-B14F-4D97-AF65-F5344CB8AC3E}">
        <p14:creationId xmlns:p14="http://schemas.microsoft.com/office/powerpoint/2010/main" val="3170931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383E0F-C901-4B73-90BC-176B0CD79820}" type="slidenum">
              <a:rPr lang="en-US" smtClean="0"/>
              <a:t>2</a:t>
            </a:fld>
            <a:endParaRPr lang="en-US" dirty="0"/>
          </a:p>
        </p:txBody>
      </p:sp>
      <p:sp>
        <p:nvSpPr>
          <p:cNvPr id="6" name="Title 5"/>
          <p:cNvSpPr>
            <a:spLocks noGrp="1"/>
          </p:cNvSpPr>
          <p:nvPr>
            <p:ph type="title" idx="4294967295"/>
          </p:nvPr>
        </p:nvSpPr>
        <p:spPr>
          <a:xfrm>
            <a:off x="0" y="1219200"/>
            <a:ext cx="8229600" cy="990600"/>
          </a:xfrm>
        </p:spPr>
        <p:txBody>
          <a:bodyPr>
            <a:noAutofit/>
          </a:bodyPr>
          <a:lstStyle/>
          <a:p>
            <a:pPr algn="ctr"/>
            <a:r>
              <a:rPr lang="en-US" sz="6600" dirty="0"/>
              <a:t>Our goal</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776765217"/>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Text&#10;&#10;Description automatically generated">
            <a:extLst>
              <a:ext uri="{FF2B5EF4-FFF2-40B4-BE49-F238E27FC236}">
                <a16:creationId xmlns:a16="http://schemas.microsoft.com/office/drawing/2014/main" id="{7D7D3305-4C1E-4006-97D3-598A3C26C5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07" y="6334433"/>
            <a:ext cx="769185" cy="494476"/>
          </a:xfrm>
          <a:prstGeom prst="rect">
            <a:avLst/>
          </a:prstGeom>
        </p:spPr>
      </p:pic>
    </p:spTree>
    <p:extLst>
      <p:ext uri="{BB962C8B-B14F-4D97-AF65-F5344CB8AC3E}">
        <p14:creationId xmlns:p14="http://schemas.microsoft.com/office/powerpoint/2010/main" val="1468538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7383E0F-C901-4B73-90BC-176B0CD79820}" type="slidenum">
              <a:rPr lang="en-US" smtClean="0"/>
              <a:t>3</a:t>
            </a:fld>
            <a:endParaRPr lang="en-US" dirty="0"/>
          </a:p>
        </p:txBody>
      </p:sp>
      <p:sp>
        <p:nvSpPr>
          <p:cNvPr id="2" name="Title 1"/>
          <p:cNvSpPr>
            <a:spLocks noGrp="1"/>
          </p:cNvSpPr>
          <p:nvPr>
            <p:ph type="title" idx="4294967295"/>
          </p:nvPr>
        </p:nvSpPr>
        <p:spPr>
          <a:xfrm>
            <a:off x="0" y="533400"/>
            <a:ext cx="8229600" cy="990600"/>
          </a:xfrm>
        </p:spPr>
        <p:txBody>
          <a:bodyPr>
            <a:normAutofit/>
          </a:bodyPr>
          <a:lstStyle/>
          <a:p>
            <a:r>
              <a:rPr lang="en-US" sz="4800" dirty="0"/>
              <a:t>1. Understand pain you can solve</a:t>
            </a:r>
          </a:p>
        </p:txBody>
      </p:sp>
      <p:pic>
        <p:nvPicPr>
          <p:cNvPr id="9218" name="Picture 2" descr="Baby, Crying, Cry, Crying Baby, C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85346"/>
            <a:ext cx="6858000" cy="45630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ext&#10;&#10;Description automatically generated">
            <a:extLst>
              <a:ext uri="{FF2B5EF4-FFF2-40B4-BE49-F238E27FC236}">
                <a16:creationId xmlns:a16="http://schemas.microsoft.com/office/drawing/2014/main" id="{3F0F865E-AC4B-4F16-BFA7-78CDCBB010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07" y="6334433"/>
            <a:ext cx="769185" cy="494476"/>
          </a:xfrm>
          <a:prstGeom prst="rect">
            <a:avLst/>
          </a:prstGeom>
        </p:spPr>
      </p:pic>
    </p:spTree>
    <p:extLst>
      <p:ext uri="{BB962C8B-B14F-4D97-AF65-F5344CB8AC3E}">
        <p14:creationId xmlns:p14="http://schemas.microsoft.com/office/powerpoint/2010/main" val="2129185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7383E0F-C901-4B73-90BC-176B0CD79820}" type="slidenum">
              <a:rPr lang="en-US" smtClean="0"/>
              <a:t>4</a:t>
            </a:fld>
            <a:endParaRPr lang="en-US" dirty="0"/>
          </a:p>
        </p:txBody>
      </p:sp>
      <p:sp>
        <p:nvSpPr>
          <p:cNvPr id="3" name="Content Placeholder 2"/>
          <p:cNvSpPr>
            <a:spLocks noGrp="1"/>
          </p:cNvSpPr>
          <p:nvPr>
            <p:ph idx="4294967295"/>
          </p:nvPr>
        </p:nvSpPr>
        <p:spPr>
          <a:xfrm>
            <a:off x="685800" y="792163"/>
            <a:ext cx="8458200" cy="5578475"/>
          </a:xfrm>
        </p:spPr>
        <p:txBody>
          <a:bodyPr>
            <a:normAutofit/>
          </a:bodyPr>
          <a:lstStyle/>
          <a:p>
            <a:pPr marL="0" indent="0">
              <a:lnSpc>
                <a:spcPct val="150000"/>
              </a:lnSpc>
              <a:spcBef>
                <a:spcPts val="1200"/>
              </a:spcBef>
              <a:buNone/>
            </a:pPr>
            <a:r>
              <a:rPr lang="en-US" sz="4800" b="1" dirty="0">
                <a:solidFill>
                  <a:schemeClr val="accent1"/>
                </a:solidFill>
                <a:effectLst>
                  <a:outerShdw blurRad="38100" dist="38100" dir="2700000" algn="tl">
                    <a:srgbClr val="000000">
                      <a:alpha val="43137"/>
                    </a:srgbClr>
                  </a:outerShdw>
                </a:effectLst>
              </a:rPr>
              <a:t>Consider:</a:t>
            </a:r>
          </a:p>
          <a:p>
            <a:pPr marL="0" indent="0">
              <a:lnSpc>
                <a:spcPct val="150000"/>
              </a:lnSpc>
              <a:spcBef>
                <a:spcPts val="1200"/>
              </a:spcBef>
              <a:buNone/>
            </a:pPr>
            <a:r>
              <a:rPr lang="en-US" sz="3600" dirty="0"/>
              <a:t>2 to 3 critical success factors?</a:t>
            </a:r>
          </a:p>
          <a:p>
            <a:pPr marL="0" indent="0">
              <a:lnSpc>
                <a:spcPct val="150000"/>
              </a:lnSpc>
              <a:spcBef>
                <a:spcPts val="1200"/>
              </a:spcBef>
              <a:buNone/>
            </a:pPr>
            <a:r>
              <a:rPr lang="en-US" sz="3600" dirty="0"/>
              <a:t>Probable pain?</a:t>
            </a:r>
          </a:p>
          <a:p>
            <a:pPr marL="0" indent="0">
              <a:lnSpc>
                <a:spcPct val="150000"/>
              </a:lnSpc>
              <a:spcBef>
                <a:spcPts val="1200"/>
              </a:spcBef>
              <a:buNone/>
            </a:pPr>
            <a:r>
              <a:rPr lang="en-US" sz="3600" dirty="0"/>
              <a:t>How can you solve pain? </a:t>
            </a:r>
          </a:p>
        </p:txBody>
      </p:sp>
      <p:pic>
        <p:nvPicPr>
          <p:cNvPr id="8" name="Picture 7" descr="Text&#10;&#10;Description automatically generated">
            <a:extLst>
              <a:ext uri="{FF2B5EF4-FFF2-40B4-BE49-F238E27FC236}">
                <a16:creationId xmlns:a16="http://schemas.microsoft.com/office/drawing/2014/main" id="{7263CE82-D425-4D65-9FA9-7FECAC55BA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07" y="6334433"/>
            <a:ext cx="769185" cy="494476"/>
          </a:xfrm>
          <a:prstGeom prst="rect">
            <a:avLst/>
          </a:prstGeom>
        </p:spPr>
      </p:pic>
    </p:spTree>
    <p:extLst>
      <p:ext uri="{BB962C8B-B14F-4D97-AF65-F5344CB8AC3E}">
        <p14:creationId xmlns:p14="http://schemas.microsoft.com/office/powerpoint/2010/main" val="3570625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7383E0F-C901-4B73-90BC-176B0CD79820}" type="slidenum">
              <a:rPr lang="en-US" smtClean="0"/>
              <a:t>5</a:t>
            </a:fld>
            <a:endParaRPr lang="en-US" dirty="0"/>
          </a:p>
        </p:txBody>
      </p:sp>
      <p:sp>
        <p:nvSpPr>
          <p:cNvPr id="2" name="Title 1"/>
          <p:cNvSpPr>
            <a:spLocks noGrp="1"/>
          </p:cNvSpPr>
          <p:nvPr>
            <p:ph type="title" idx="4294967295"/>
          </p:nvPr>
        </p:nvSpPr>
        <p:spPr>
          <a:xfrm>
            <a:off x="0" y="533400"/>
            <a:ext cx="8229600" cy="990600"/>
          </a:xfrm>
        </p:spPr>
        <p:txBody>
          <a:bodyPr>
            <a:normAutofit/>
          </a:bodyPr>
          <a:lstStyle/>
          <a:p>
            <a:r>
              <a:rPr lang="en-US" sz="4800" dirty="0"/>
              <a:t>2. Brand yourself</a:t>
            </a:r>
          </a:p>
        </p:txBody>
      </p:sp>
      <p:pic>
        <p:nvPicPr>
          <p:cNvPr id="11266" name="Picture 2" descr="Heart, Painted, Cheerful, Serene"/>
          <p:cNvPicPr>
            <a:picLocks noChangeAspect="1" noChangeArrowheads="1"/>
          </p:cNvPicPr>
          <p:nvPr/>
        </p:nvPicPr>
        <p:blipFill rotWithShape="1">
          <a:blip r:embed="rId3">
            <a:extLst>
              <a:ext uri="{28A0092B-C50C-407E-A947-70E740481C1C}">
                <a14:useLocalDpi xmlns:a14="http://schemas.microsoft.com/office/drawing/2010/main" val="0"/>
              </a:ext>
            </a:extLst>
          </a:blip>
          <a:srcRect l="6039"/>
          <a:stretch/>
        </p:blipFill>
        <p:spPr bwMode="auto">
          <a:xfrm>
            <a:off x="0" y="2001365"/>
            <a:ext cx="9128760" cy="3238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descr="Text&#10;&#10;Description automatically generated">
            <a:extLst>
              <a:ext uri="{FF2B5EF4-FFF2-40B4-BE49-F238E27FC236}">
                <a16:creationId xmlns:a16="http://schemas.microsoft.com/office/drawing/2014/main" id="{A12DFC1A-7E1D-403F-A7EC-10872F3229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07" y="6334433"/>
            <a:ext cx="769185" cy="494476"/>
          </a:xfrm>
          <a:prstGeom prst="rect">
            <a:avLst/>
          </a:prstGeom>
        </p:spPr>
      </p:pic>
    </p:spTree>
    <p:extLst>
      <p:ext uri="{BB962C8B-B14F-4D97-AF65-F5344CB8AC3E}">
        <p14:creationId xmlns:p14="http://schemas.microsoft.com/office/powerpoint/2010/main" val="3823423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7383E0F-C901-4B73-90BC-176B0CD79820}" type="slidenum">
              <a:rPr lang="en-US" smtClean="0"/>
              <a:t>6</a:t>
            </a:fld>
            <a:endParaRPr lang="en-US" dirty="0"/>
          </a:p>
        </p:txBody>
      </p:sp>
      <p:sp>
        <p:nvSpPr>
          <p:cNvPr id="3" name="Content Placeholder 2"/>
          <p:cNvSpPr>
            <a:spLocks noGrp="1"/>
          </p:cNvSpPr>
          <p:nvPr>
            <p:ph idx="4294967295"/>
          </p:nvPr>
        </p:nvSpPr>
        <p:spPr>
          <a:xfrm>
            <a:off x="457199" y="1447800"/>
            <a:ext cx="8302208" cy="4114800"/>
          </a:xfrm>
          <a:ln>
            <a:noFill/>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a:normAutofit/>
          </a:bodyPr>
          <a:lstStyle/>
          <a:p>
            <a:pPr marL="0" indent="0">
              <a:spcBef>
                <a:spcPts val="1200"/>
              </a:spcBef>
              <a:buNone/>
            </a:pPr>
            <a:r>
              <a:rPr lang="en-US" sz="3500" dirty="0"/>
              <a:t>As a ______________ professional</a:t>
            </a:r>
          </a:p>
          <a:p>
            <a:pPr marL="0" indent="0">
              <a:spcBef>
                <a:spcPts val="1200"/>
              </a:spcBef>
              <a:buNone/>
            </a:pPr>
            <a:r>
              <a:rPr lang="en-US" sz="3500" dirty="0"/>
              <a:t>specializing in _________________, </a:t>
            </a:r>
          </a:p>
          <a:p>
            <a:pPr marL="0" indent="0">
              <a:spcBef>
                <a:spcPts val="1200"/>
              </a:spcBef>
              <a:buNone/>
            </a:pPr>
            <a:r>
              <a:rPr lang="en-US" sz="3500" dirty="0"/>
              <a:t>I am looking for a position in _____________________ industry</a:t>
            </a:r>
          </a:p>
          <a:p>
            <a:pPr marL="0" indent="0">
              <a:spcBef>
                <a:spcPts val="1200"/>
              </a:spcBef>
              <a:buNone/>
            </a:pPr>
            <a:r>
              <a:rPr lang="en-US" sz="3500" dirty="0"/>
              <a:t>where I can solve these kinds of problems ___________________________</a:t>
            </a:r>
          </a:p>
        </p:txBody>
      </p:sp>
      <p:pic>
        <p:nvPicPr>
          <p:cNvPr id="8" name="Picture 7" descr="Text&#10;&#10;Description automatically generated">
            <a:extLst>
              <a:ext uri="{FF2B5EF4-FFF2-40B4-BE49-F238E27FC236}">
                <a16:creationId xmlns:a16="http://schemas.microsoft.com/office/drawing/2014/main" id="{4BAB9A87-7A80-4352-BF94-C61523B2A6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07" y="6334433"/>
            <a:ext cx="769185" cy="494476"/>
          </a:xfrm>
          <a:prstGeom prst="rect">
            <a:avLst/>
          </a:prstGeom>
        </p:spPr>
      </p:pic>
    </p:spTree>
    <p:extLst>
      <p:ext uri="{BB962C8B-B14F-4D97-AF65-F5344CB8AC3E}">
        <p14:creationId xmlns:p14="http://schemas.microsoft.com/office/powerpoint/2010/main" val="146725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7383E0F-C901-4B73-90BC-176B0CD79820}" type="slidenum">
              <a:rPr lang="en-US" smtClean="0"/>
              <a:t>7</a:t>
            </a:fld>
            <a:endParaRPr lang="en-US" dirty="0"/>
          </a:p>
        </p:txBody>
      </p:sp>
      <p:sp>
        <p:nvSpPr>
          <p:cNvPr id="2" name="Title 1"/>
          <p:cNvSpPr>
            <a:spLocks noGrp="1"/>
          </p:cNvSpPr>
          <p:nvPr>
            <p:ph type="title" idx="4294967295"/>
          </p:nvPr>
        </p:nvSpPr>
        <p:spPr>
          <a:xfrm>
            <a:off x="0" y="533400"/>
            <a:ext cx="8229600" cy="990600"/>
          </a:xfrm>
        </p:spPr>
        <p:txBody>
          <a:bodyPr>
            <a:normAutofit/>
          </a:bodyPr>
          <a:lstStyle/>
          <a:p>
            <a:r>
              <a:rPr lang="en-US" sz="4800" dirty="0"/>
              <a:t>3. Profile SEO friendly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438588"/>
            <a:ext cx="769185" cy="419412"/>
          </a:xfrm>
          <a:prstGeom prst="rect">
            <a:avLst/>
          </a:prstGeom>
        </p:spPr>
      </p:pic>
      <p:pic>
        <p:nvPicPr>
          <p:cNvPr id="12290" name="Picture 2" descr="Seo, Search Engine Optimiz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0408"/>
            <a:ext cx="9051234" cy="3981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24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hidden="1">
            <a:extLst>
              <a:ext uri="{FF2B5EF4-FFF2-40B4-BE49-F238E27FC236}">
                <a16:creationId xmlns:a16="http://schemas.microsoft.com/office/drawing/2014/main" id="{5B8AC49B-5739-4113-9FCB-51B3FD1FF191}"/>
              </a:ext>
            </a:extLst>
          </p:cNvPr>
          <p:cNvSpPr>
            <a:spLocks noGrp="1"/>
          </p:cNvSpPr>
          <p:nvPr>
            <p:ph type="sldNum" sz="quarter" idx="12"/>
          </p:nvPr>
        </p:nvSpPr>
        <p:spPr/>
        <p:txBody>
          <a:bodyPr/>
          <a:lstStyle/>
          <a:p>
            <a:pPr>
              <a:spcAft>
                <a:spcPts val="600"/>
              </a:spcAft>
            </a:pPr>
            <a:fld id="{47383E0F-C901-4B73-90BC-176B0CD79820}" type="slidenum">
              <a:rPr lang="en-US" smtClean="0"/>
              <a:pPr>
                <a:spcAft>
                  <a:spcPts val="600"/>
                </a:spcAft>
              </a:pPr>
              <a:t>8</a:t>
            </a:fld>
            <a:endParaRPr lang="en-US"/>
          </a:p>
        </p:txBody>
      </p:sp>
      <p:pic>
        <p:nvPicPr>
          <p:cNvPr id="6" name="Content Placeholder 5">
            <a:extLst>
              <a:ext uri="{FF2B5EF4-FFF2-40B4-BE49-F238E27FC236}">
                <a16:creationId xmlns:a16="http://schemas.microsoft.com/office/drawing/2014/main" id="{17A6BFCD-CB92-4A5B-9F20-41E13187D494}"/>
              </a:ext>
            </a:extLst>
          </p:cNvPr>
          <p:cNvPicPr>
            <a:picLocks noGrp="1" noChangeAspect="1"/>
          </p:cNvPicPr>
          <p:nvPr>
            <p:ph idx="4294967295"/>
          </p:nvPr>
        </p:nvPicPr>
        <p:blipFill>
          <a:blip r:embed="rId2"/>
          <a:stretch>
            <a:fillRect/>
          </a:stretch>
        </p:blipFill>
        <p:spPr>
          <a:xfrm>
            <a:off x="0" y="533400"/>
            <a:ext cx="9144000" cy="6305550"/>
          </a:xfrm>
          <a:prstGeom prst="rect">
            <a:avLst/>
          </a:prstGeom>
          <a:noFill/>
        </p:spPr>
      </p:pic>
      <p:sp>
        <p:nvSpPr>
          <p:cNvPr id="13" name="Slide Number Placeholder 3">
            <a:extLst>
              <a:ext uri="{FF2B5EF4-FFF2-40B4-BE49-F238E27FC236}">
                <a16:creationId xmlns:a16="http://schemas.microsoft.com/office/drawing/2014/main" id="{00ED652B-82B3-4954-8227-09BCE1103CFC}"/>
              </a:ext>
            </a:extLst>
          </p:cNvPr>
          <p:cNvSpPr>
            <a:spLocks noGrp="1"/>
          </p:cNvSpPr>
          <p:nvPr>
            <p:ph type="sldNum" sz="quarter" idx="4294967295"/>
          </p:nvPr>
        </p:nvSpPr>
        <p:spPr>
          <a:xfrm>
            <a:off x="8077200" y="19050"/>
            <a:ext cx="1066800" cy="328613"/>
          </a:xfrm>
        </p:spPr>
        <p:txBody>
          <a:bodyPr/>
          <a:lstStyle/>
          <a:p>
            <a:pPr>
              <a:spcAft>
                <a:spcPts val="600"/>
              </a:spcAft>
            </a:pPr>
            <a:fld id="{47383E0F-C901-4B73-90BC-176B0CD79820}" type="slidenum">
              <a:rPr lang="en-US" smtClean="0"/>
              <a:pPr>
                <a:spcAft>
                  <a:spcPts val="600"/>
                </a:spcAft>
              </a:pPr>
              <a:t>8</a:t>
            </a:fld>
            <a:endParaRPr lang="en-US"/>
          </a:p>
        </p:txBody>
      </p:sp>
    </p:spTree>
    <p:extLst>
      <p:ext uri="{BB962C8B-B14F-4D97-AF65-F5344CB8AC3E}">
        <p14:creationId xmlns:p14="http://schemas.microsoft.com/office/powerpoint/2010/main" val="329591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792080"/>
            <a:ext cx="5715000" cy="5837320"/>
          </a:xfrm>
        </p:spPr>
        <p:txBody>
          <a:bodyPr>
            <a:noAutofit/>
          </a:bodyPr>
          <a:lstStyle/>
          <a:p>
            <a:pPr marL="0" indent="0">
              <a:buNone/>
            </a:pPr>
            <a:r>
              <a:rPr lang="en-US" sz="5400" b="1" spc="300" dirty="0">
                <a:solidFill>
                  <a:schemeClr val="accent1"/>
                </a:solidFill>
                <a:effectLst>
                  <a:outerShdw blurRad="38100" dist="38100" dir="2700000" algn="tl">
                    <a:srgbClr val="000000">
                      <a:alpha val="43137"/>
                    </a:srgbClr>
                  </a:outerShdw>
                </a:effectLst>
              </a:rPr>
              <a:t>Let’s discuss!</a:t>
            </a:r>
          </a:p>
          <a:p>
            <a:pPr marL="0" indent="0">
              <a:buNone/>
            </a:pPr>
            <a:endParaRPr lang="en-US" sz="1800" dirty="0"/>
          </a:p>
          <a:p>
            <a:r>
              <a:rPr lang="en-US" sz="3200" dirty="0"/>
              <a:t>What problem can you solve? </a:t>
            </a:r>
          </a:p>
          <a:p>
            <a:r>
              <a:rPr lang="en-US" sz="3200" dirty="0"/>
              <a:t>What is your brand?</a:t>
            </a:r>
          </a:p>
          <a:p>
            <a:r>
              <a:rPr lang="en-US" sz="3200" dirty="0"/>
              <a:t>What keywords describe your brand &amp; problem?  </a:t>
            </a:r>
          </a:p>
        </p:txBody>
      </p:sp>
      <p:pic>
        <p:nvPicPr>
          <p:cNvPr id="7" name="Picture 3" descr="C:\Users\Owner\AppData\Local\Microsoft\Windows\Temporary Internet Files\Content.IE5\X6TVER0C\question-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20" y="2438400"/>
            <a:ext cx="2500313"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7383E0F-C901-4B73-90BC-176B0CD79820}" type="slidenum">
              <a:rPr lang="en-US" smtClean="0"/>
              <a:t>9</a:t>
            </a:fld>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438588"/>
            <a:ext cx="769185" cy="419412"/>
          </a:xfrm>
          <a:prstGeom prst="rect">
            <a:avLst/>
          </a:prstGeom>
        </p:spPr>
      </p:pic>
    </p:spTree>
    <p:extLst>
      <p:ext uri="{BB962C8B-B14F-4D97-AF65-F5344CB8AC3E}">
        <p14:creationId xmlns:p14="http://schemas.microsoft.com/office/powerpoint/2010/main" val="11047802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1056</TotalTime>
  <Words>530</Words>
  <Application>Microsoft Office PowerPoint</Application>
  <PresentationFormat>On-screen Show (4:3)</PresentationFormat>
  <Paragraphs>119</Paragraphs>
  <Slides>19</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Clarity</vt:lpstr>
      <vt:lpstr>LinkedIn Techniques:  9 Tips to Find the Job You Want!</vt:lpstr>
      <vt:lpstr>Our goal</vt:lpstr>
      <vt:lpstr>1. Understand pain you can solve</vt:lpstr>
      <vt:lpstr>PowerPoint Presentation</vt:lpstr>
      <vt:lpstr>2. Brand yourself</vt:lpstr>
      <vt:lpstr>PowerPoint Presentation</vt:lpstr>
      <vt:lpstr>3. Profile SEO friendly</vt:lpstr>
      <vt:lpstr>PowerPoint Presentation</vt:lpstr>
      <vt:lpstr>PowerPoint Presentation</vt:lpstr>
      <vt:lpstr>The 3 C’s</vt:lpstr>
      <vt:lpstr>PowerPoint Presentation</vt:lpstr>
      <vt:lpstr>PowerPoint Presentation</vt:lpstr>
      <vt:lpstr>It’s not just about numbers…</vt:lpstr>
      <vt:lpstr>7. Target employers &amp; people</vt:lpstr>
      <vt:lpstr>It’s a process</vt:lpstr>
      <vt:lpstr>PowerPoint Presentation</vt:lpstr>
      <vt:lpstr>PowerPoint Presentation</vt:lpstr>
      <vt:lpstr>I will…</vt:lpstr>
      <vt:lpstr>CONNECT WITH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LinkedIn Techniques:  9 Tips to Find the Job You Want!</dc:title>
  <dc:creator>Owner</dc:creator>
  <cp:lastModifiedBy>Dianne Digianantonio</cp:lastModifiedBy>
  <cp:revision>69</cp:revision>
  <cp:lastPrinted>2019-11-11T01:26:00Z</cp:lastPrinted>
  <dcterms:created xsi:type="dcterms:W3CDTF">2015-05-06T15:44:02Z</dcterms:created>
  <dcterms:modified xsi:type="dcterms:W3CDTF">2021-04-19T14:47:47Z</dcterms:modified>
</cp:coreProperties>
</file>