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sldIdLst>
    <p:sldId id="267" r:id="rId3"/>
    <p:sldId id="277" r:id="rId4"/>
    <p:sldId id="1100" r:id="rId5"/>
    <p:sldId id="1113" r:id="rId6"/>
    <p:sldId id="1115" r:id="rId7"/>
    <p:sldId id="261" r:id="rId8"/>
    <p:sldId id="1114" r:id="rId9"/>
    <p:sldId id="279" r:id="rId10"/>
    <p:sldId id="266" r:id="rId11"/>
    <p:sldId id="270" r:id="rId12"/>
    <p:sldId id="1116" r:id="rId13"/>
    <p:sldId id="1110" r:id="rId14"/>
    <p:sldId id="274" r:id="rId15"/>
    <p:sldId id="287" r:id="rId16"/>
    <p:sldId id="1107" r:id="rId17"/>
    <p:sldId id="1106" r:id="rId18"/>
    <p:sldId id="276" r:id="rId19"/>
    <p:sldId id="935" r:id="rId20"/>
    <p:sldId id="1090" r:id="rId21"/>
    <p:sldId id="1118" r:id="rId22"/>
    <p:sldId id="1091" r:id="rId23"/>
    <p:sldId id="1093" r:id="rId24"/>
    <p:sldId id="1119" r:id="rId25"/>
    <p:sldId id="939" r:id="rId26"/>
    <p:sldId id="936" r:id="rId27"/>
    <p:sldId id="941" r:id="rId28"/>
    <p:sldId id="942" r:id="rId29"/>
    <p:sldId id="1094" r:id="rId30"/>
    <p:sldId id="944" r:id="rId31"/>
    <p:sldId id="1086" r:id="rId32"/>
    <p:sldId id="1102" r:id="rId33"/>
    <p:sldId id="1120" r:id="rId34"/>
    <p:sldId id="934" r:id="rId35"/>
    <p:sldId id="284" r:id="rId36"/>
    <p:sldId id="947" r:id="rId37"/>
    <p:sldId id="281" r:id="rId38"/>
    <p:sldId id="1112" r:id="rId39"/>
    <p:sldId id="1123" r:id="rId40"/>
    <p:sldId id="285" r:id="rId41"/>
    <p:sldId id="1098" r:id="rId42"/>
    <p:sldId id="1099" r:id="rId43"/>
    <p:sldId id="1109" r:id="rId4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0853" autoAdjust="0"/>
  </p:normalViewPr>
  <p:slideViewPr>
    <p:cSldViewPr snapToGrid="0">
      <p:cViewPr varScale="1">
        <p:scale>
          <a:sx n="40" d="100"/>
          <a:sy n="40" d="100"/>
        </p:scale>
        <p:origin x="109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svg"/><Relationship Id="rId1" Type="http://schemas.openxmlformats.org/officeDocument/2006/relationships/image" Target="../media/image42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svg"/><Relationship Id="rId1" Type="http://schemas.openxmlformats.org/officeDocument/2006/relationships/image" Target="../media/image42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svg"/><Relationship Id="rId1" Type="http://schemas.openxmlformats.org/officeDocument/2006/relationships/image" Target="../media/image42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svg"/><Relationship Id="rId1" Type="http://schemas.openxmlformats.org/officeDocument/2006/relationships/image" Target="../media/image42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E1506F-FCD3-4B4C-A02A-CA1248DCAEDA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A1A9D7-0C0F-48B3-9B26-7AF7DEF6FE9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30 FAQs</a:t>
          </a:r>
        </a:p>
      </dgm:t>
    </dgm:pt>
    <dgm:pt modelId="{47024761-7242-4205-A303-D4A273A29FF4}" type="parTrans" cxnId="{FCEEEB8B-A0B0-4255-8750-E1EEF7126CFA}">
      <dgm:prSet/>
      <dgm:spPr/>
      <dgm:t>
        <a:bodyPr/>
        <a:lstStyle/>
        <a:p>
          <a:endParaRPr lang="en-US"/>
        </a:p>
      </dgm:t>
    </dgm:pt>
    <dgm:pt modelId="{30A3F0BA-3025-426F-B012-5D5E39C88E78}" type="sibTrans" cxnId="{FCEEEB8B-A0B0-4255-8750-E1EEF7126CFA}">
      <dgm:prSet/>
      <dgm:spPr/>
      <dgm:t>
        <a:bodyPr/>
        <a:lstStyle/>
        <a:p>
          <a:endParaRPr lang="en-US"/>
        </a:p>
      </dgm:t>
    </dgm:pt>
    <dgm:pt modelId="{425E08BF-2510-46A1-8631-ED000024020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Assumptions</a:t>
          </a:r>
        </a:p>
      </dgm:t>
    </dgm:pt>
    <dgm:pt modelId="{64CBA2C7-FBA1-402D-BC93-A48CA34D6751}" type="parTrans" cxnId="{F30F6238-A29D-499B-BE63-E0CCA6E1CB79}">
      <dgm:prSet/>
      <dgm:spPr/>
      <dgm:t>
        <a:bodyPr/>
        <a:lstStyle/>
        <a:p>
          <a:endParaRPr lang="en-US"/>
        </a:p>
      </dgm:t>
    </dgm:pt>
    <dgm:pt modelId="{5ACE2BFB-431F-481F-BB34-0E6670D3A1CF}" type="sibTrans" cxnId="{F30F6238-A29D-499B-BE63-E0CCA6E1CB79}">
      <dgm:prSet/>
      <dgm:spPr/>
      <dgm:t>
        <a:bodyPr/>
        <a:lstStyle/>
        <a:p>
          <a:endParaRPr lang="en-US"/>
        </a:p>
      </dgm:t>
    </dgm:pt>
    <dgm:pt modelId="{15853EE5-1F64-4044-AB79-8021DE8D2F6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Wing it</a:t>
          </a:r>
        </a:p>
      </dgm:t>
    </dgm:pt>
    <dgm:pt modelId="{39712709-80C7-4035-AA69-DBF892DF04B3}" type="parTrans" cxnId="{7FC10EB3-4B66-46F5-8E13-C9B5D7DB3265}">
      <dgm:prSet/>
      <dgm:spPr/>
      <dgm:t>
        <a:bodyPr/>
        <a:lstStyle/>
        <a:p>
          <a:endParaRPr lang="en-US"/>
        </a:p>
      </dgm:t>
    </dgm:pt>
    <dgm:pt modelId="{AB1386E4-C487-4C9E-836E-B229D57724DC}" type="sibTrans" cxnId="{7FC10EB3-4B66-46F5-8E13-C9B5D7DB3265}">
      <dgm:prSet/>
      <dgm:spPr/>
      <dgm:t>
        <a:bodyPr/>
        <a:lstStyle/>
        <a:p>
          <a:endParaRPr lang="en-US"/>
        </a:p>
      </dgm:t>
    </dgm:pt>
    <dgm:pt modelId="{E0B691EC-B610-4985-9AB3-FA62AF6F65B3}" type="pres">
      <dgm:prSet presAssocID="{11E1506F-FCD3-4B4C-A02A-CA1248DCAEDA}" presName="root" presStyleCnt="0">
        <dgm:presLayoutVars>
          <dgm:dir/>
          <dgm:resizeHandles val="exact"/>
        </dgm:presLayoutVars>
      </dgm:prSet>
      <dgm:spPr/>
    </dgm:pt>
    <dgm:pt modelId="{F4BCA031-C889-4A4D-A32D-890705CFC5EF}" type="pres">
      <dgm:prSet presAssocID="{61A1A9D7-0C0F-48B3-9B26-7AF7DEF6FE90}" presName="compNode" presStyleCnt="0"/>
      <dgm:spPr/>
    </dgm:pt>
    <dgm:pt modelId="{EB7F1609-D33E-4D3C-A7F7-601F19E18E7E}" type="pres">
      <dgm:prSet presAssocID="{61A1A9D7-0C0F-48B3-9B26-7AF7DEF6FE90}" presName="iconBgRect" presStyleLbl="bgShp" presStyleIdx="0" presStyleCnt="3"/>
      <dgm:spPr/>
    </dgm:pt>
    <dgm:pt modelId="{FF54DBF9-654E-47E0-952C-7654D8EEBE9B}" type="pres">
      <dgm:prSet presAssocID="{61A1A9D7-0C0F-48B3-9B26-7AF7DEF6FE9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92FA0DB9-D555-4056-A997-D9FEAAFD778E}" type="pres">
      <dgm:prSet presAssocID="{61A1A9D7-0C0F-48B3-9B26-7AF7DEF6FE90}" presName="spaceRect" presStyleCnt="0"/>
      <dgm:spPr/>
    </dgm:pt>
    <dgm:pt modelId="{E6BF1396-E556-45FA-8BA8-E83A3645AD42}" type="pres">
      <dgm:prSet presAssocID="{61A1A9D7-0C0F-48B3-9B26-7AF7DEF6FE90}" presName="textRect" presStyleLbl="revTx" presStyleIdx="0" presStyleCnt="3">
        <dgm:presLayoutVars>
          <dgm:chMax val="1"/>
          <dgm:chPref val="1"/>
        </dgm:presLayoutVars>
      </dgm:prSet>
      <dgm:spPr/>
    </dgm:pt>
    <dgm:pt modelId="{22921A2A-8756-4B63-AD95-88AD0C1991B8}" type="pres">
      <dgm:prSet presAssocID="{30A3F0BA-3025-426F-B012-5D5E39C88E78}" presName="sibTrans" presStyleCnt="0"/>
      <dgm:spPr/>
    </dgm:pt>
    <dgm:pt modelId="{2D0ED683-7275-47F1-8510-4E993A28FDCC}" type="pres">
      <dgm:prSet presAssocID="{425E08BF-2510-46A1-8631-ED0000240206}" presName="compNode" presStyleCnt="0"/>
      <dgm:spPr/>
    </dgm:pt>
    <dgm:pt modelId="{D87A707F-A6AD-41A1-8388-A9B575D5A2F4}" type="pres">
      <dgm:prSet presAssocID="{425E08BF-2510-46A1-8631-ED0000240206}" presName="iconBgRect" presStyleLbl="bgShp" presStyleIdx="1" presStyleCnt="3"/>
      <dgm:spPr/>
    </dgm:pt>
    <dgm:pt modelId="{4CADE44A-3B1E-4AFC-9082-C42CEE0944F4}" type="pres">
      <dgm:prSet presAssocID="{425E08BF-2510-46A1-8631-ED000024020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39F390C-7339-4A7D-AEED-5A5EF3F83E1D}" type="pres">
      <dgm:prSet presAssocID="{425E08BF-2510-46A1-8631-ED0000240206}" presName="spaceRect" presStyleCnt="0"/>
      <dgm:spPr/>
    </dgm:pt>
    <dgm:pt modelId="{3CDA0934-D5BD-45AF-A483-878B6487C34F}" type="pres">
      <dgm:prSet presAssocID="{425E08BF-2510-46A1-8631-ED0000240206}" presName="textRect" presStyleLbl="revTx" presStyleIdx="1" presStyleCnt="3">
        <dgm:presLayoutVars>
          <dgm:chMax val="1"/>
          <dgm:chPref val="1"/>
        </dgm:presLayoutVars>
      </dgm:prSet>
      <dgm:spPr/>
    </dgm:pt>
    <dgm:pt modelId="{2A774696-8C0C-40E7-93AA-F7A4759F1F8B}" type="pres">
      <dgm:prSet presAssocID="{5ACE2BFB-431F-481F-BB34-0E6670D3A1CF}" presName="sibTrans" presStyleCnt="0"/>
      <dgm:spPr/>
    </dgm:pt>
    <dgm:pt modelId="{A53549A0-DCA2-44E6-B6D5-CD0A264102C0}" type="pres">
      <dgm:prSet presAssocID="{15853EE5-1F64-4044-AB79-8021DE8D2F6E}" presName="compNode" presStyleCnt="0"/>
      <dgm:spPr/>
    </dgm:pt>
    <dgm:pt modelId="{AAC8B9A5-044D-4C0D-B610-C2A9D6F5DACE}" type="pres">
      <dgm:prSet presAssocID="{15853EE5-1F64-4044-AB79-8021DE8D2F6E}" presName="iconBgRect" presStyleLbl="bgShp" presStyleIdx="2" presStyleCnt="3"/>
      <dgm:spPr/>
    </dgm:pt>
    <dgm:pt modelId="{A06A93E3-87D7-4642-B46F-99E05D6C32CB}" type="pres">
      <dgm:prSet presAssocID="{15853EE5-1F64-4044-AB79-8021DE8D2F6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tterfly"/>
        </a:ext>
      </dgm:extLst>
    </dgm:pt>
    <dgm:pt modelId="{036C9651-5402-4D84-BE19-1B30BCB11627}" type="pres">
      <dgm:prSet presAssocID="{15853EE5-1F64-4044-AB79-8021DE8D2F6E}" presName="spaceRect" presStyleCnt="0"/>
      <dgm:spPr/>
    </dgm:pt>
    <dgm:pt modelId="{F651063A-0268-476D-A82E-EDD3FFC5E6AE}" type="pres">
      <dgm:prSet presAssocID="{15853EE5-1F64-4044-AB79-8021DE8D2F6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30F6238-A29D-499B-BE63-E0CCA6E1CB79}" srcId="{11E1506F-FCD3-4B4C-A02A-CA1248DCAEDA}" destId="{425E08BF-2510-46A1-8631-ED0000240206}" srcOrd="1" destOrd="0" parTransId="{64CBA2C7-FBA1-402D-BC93-A48CA34D6751}" sibTransId="{5ACE2BFB-431F-481F-BB34-0E6670D3A1CF}"/>
    <dgm:cxn modelId="{BCF4DE3C-DF47-4B61-A5E4-6AE9459776AF}" type="presOf" srcId="{15853EE5-1F64-4044-AB79-8021DE8D2F6E}" destId="{F651063A-0268-476D-A82E-EDD3FFC5E6AE}" srcOrd="0" destOrd="0" presId="urn:microsoft.com/office/officeart/2018/5/layout/IconCircleLabelList"/>
    <dgm:cxn modelId="{FCEEEB8B-A0B0-4255-8750-E1EEF7126CFA}" srcId="{11E1506F-FCD3-4B4C-A02A-CA1248DCAEDA}" destId="{61A1A9D7-0C0F-48B3-9B26-7AF7DEF6FE90}" srcOrd="0" destOrd="0" parTransId="{47024761-7242-4205-A303-D4A273A29FF4}" sibTransId="{30A3F0BA-3025-426F-B012-5D5E39C88E78}"/>
    <dgm:cxn modelId="{7FC10EB3-4B66-46F5-8E13-C9B5D7DB3265}" srcId="{11E1506F-FCD3-4B4C-A02A-CA1248DCAEDA}" destId="{15853EE5-1F64-4044-AB79-8021DE8D2F6E}" srcOrd="2" destOrd="0" parTransId="{39712709-80C7-4035-AA69-DBF892DF04B3}" sibTransId="{AB1386E4-C487-4C9E-836E-B229D57724DC}"/>
    <dgm:cxn modelId="{D41B84C2-FD31-4615-97F9-78C69249F731}" type="presOf" srcId="{11E1506F-FCD3-4B4C-A02A-CA1248DCAEDA}" destId="{E0B691EC-B610-4985-9AB3-FA62AF6F65B3}" srcOrd="0" destOrd="0" presId="urn:microsoft.com/office/officeart/2018/5/layout/IconCircleLabelList"/>
    <dgm:cxn modelId="{BE1251F8-46B5-42FC-A232-62A230E8C945}" type="presOf" srcId="{425E08BF-2510-46A1-8631-ED0000240206}" destId="{3CDA0934-D5BD-45AF-A483-878B6487C34F}" srcOrd="0" destOrd="0" presId="urn:microsoft.com/office/officeart/2018/5/layout/IconCircleLabelList"/>
    <dgm:cxn modelId="{574A96FF-55EC-4ABD-B606-AC2F13131125}" type="presOf" srcId="{61A1A9D7-0C0F-48B3-9B26-7AF7DEF6FE90}" destId="{E6BF1396-E556-45FA-8BA8-E83A3645AD42}" srcOrd="0" destOrd="0" presId="urn:microsoft.com/office/officeart/2018/5/layout/IconCircleLabelList"/>
    <dgm:cxn modelId="{9C3CBD8B-B694-4355-9A93-D59DE1EF34F6}" type="presParOf" srcId="{E0B691EC-B610-4985-9AB3-FA62AF6F65B3}" destId="{F4BCA031-C889-4A4D-A32D-890705CFC5EF}" srcOrd="0" destOrd="0" presId="urn:microsoft.com/office/officeart/2018/5/layout/IconCircleLabelList"/>
    <dgm:cxn modelId="{B3DF2A1A-D4A2-4ABA-BCBA-6664EE73EE44}" type="presParOf" srcId="{F4BCA031-C889-4A4D-A32D-890705CFC5EF}" destId="{EB7F1609-D33E-4D3C-A7F7-601F19E18E7E}" srcOrd="0" destOrd="0" presId="urn:microsoft.com/office/officeart/2018/5/layout/IconCircleLabelList"/>
    <dgm:cxn modelId="{DD06D822-CC58-4291-A4D7-2B8F256BB0E4}" type="presParOf" srcId="{F4BCA031-C889-4A4D-A32D-890705CFC5EF}" destId="{FF54DBF9-654E-47E0-952C-7654D8EEBE9B}" srcOrd="1" destOrd="0" presId="urn:microsoft.com/office/officeart/2018/5/layout/IconCircleLabelList"/>
    <dgm:cxn modelId="{A6EB8A27-184C-4CEE-80DE-18C27A8B090A}" type="presParOf" srcId="{F4BCA031-C889-4A4D-A32D-890705CFC5EF}" destId="{92FA0DB9-D555-4056-A997-D9FEAAFD778E}" srcOrd="2" destOrd="0" presId="urn:microsoft.com/office/officeart/2018/5/layout/IconCircleLabelList"/>
    <dgm:cxn modelId="{98320FF3-AA54-4AC4-BFF4-60A61CC32B42}" type="presParOf" srcId="{F4BCA031-C889-4A4D-A32D-890705CFC5EF}" destId="{E6BF1396-E556-45FA-8BA8-E83A3645AD42}" srcOrd="3" destOrd="0" presId="urn:microsoft.com/office/officeart/2018/5/layout/IconCircleLabelList"/>
    <dgm:cxn modelId="{D36A77BC-F043-456B-9CD1-9F01C95839FF}" type="presParOf" srcId="{E0B691EC-B610-4985-9AB3-FA62AF6F65B3}" destId="{22921A2A-8756-4B63-AD95-88AD0C1991B8}" srcOrd="1" destOrd="0" presId="urn:microsoft.com/office/officeart/2018/5/layout/IconCircleLabelList"/>
    <dgm:cxn modelId="{5F8BFE79-89B1-4DD0-97D2-C7B3114F3A5E}" type="presParOf" srcId="{E0B691EC-B610-4985-9AB3-FA62AF6F65B3}" destId="{2D0ED683-7275-47F1-8510-4E993A28FDCC}" srcOrd="2" destOrd="0" presId="urn:microsoft.com/office/officeart/2018/5/layout/IconCircleLabelList"/>
    <dgm:cxn modelId="{FE77C912-0444-43EC-B473-C074865DFC8E}" type="presParOf" srcId="{2D0ED683-7275-47F1-8510-4E993A28FDCC}" destId="{D87A707F-A6AD-41A1-8388-A9B575D5A2F4}" srcOrd="0" destOrd="0" presId="urn:microsoft.com/office/officeart/2018/5/layout/IconCircleLabelList"/>
    <dgm:cxn modelId="{B1A828E4-2A2C-487A-8DE0-03A9C8E49652}" type="presParOf" srcId="{2D0ED683-7275-47F1-8510-4E993A28FDCC}" destId="{4CADE44A-3B1E-4AFC-9082-C42CEE0944F4}" srcOrd="1" destOrd="0" presId="urn:microsoft.com/office/officeart/2018/5/layout/IconCircleLabelList"/>
    <dgm:cxn modelId="{593EDC1F-7DA3-4C33-A21E-F7FBA013A4F2}" type="presParOf" srcId="{2D0ED683-7275-47F1-8510-4E993A28FDCC}" destId="{A39F390C-7339-4A7D-AEED-5A5EF3F83E1D}" srcOrd="2" destOrd="0" presId="urn:microsoft.com/office/officeart/2018/5/layout/IconCircleLabelList"/>
    <dgm:cxn modelId="{49B058D9-F43B-400C-9CDD-F7A91F57463C}" type="presParOf" srcId="{2D0ED683-7275-47F1-8510-4E993A28FDCC}" destId="{3CDA0934-D5BD-45AF-A483-878B6487C34F}" srcOrd="3" destOrd="0" presId="urn:microsoft.com/office/officeart/2018/5/layout/IconCircleLabelList"/>
    <dgm:cxn modelId="{EEE13AA3-7C2E-43F0-BD26-50D8D889B823}" type="presParOf" srcId="{E0B691EC-B610-4985-9AB3-FA62AF6F65B3}" destId="{2A774696-8C0C-40E7-93AA-F7A4759F1F8B}" srcOrd="3" destOrd="0" presId="urn:microsoft.com/office/officeart/2018/5/layout/IconCircleLabelList"/>
    <dgm:cxn modelId="{F5EE86B6-F3F8-4776-AAFE-B56B41C71AA0}" type="presParOf" srcId="{E0B691EC-B610-4985-9AB3-FA62AF6F65B3}" destId="{A53549A0-DCA2-44E6-B6D5-CD0A264102C0}" srcOrd="4" destOrd="0" presId="urn:microsoft.com/office/officeart/2018/5/layout/IconCircleLabelList"/>
    <dgm:cxn modelId="{691B22D2-9D58-4747-9D0E-B67355A338DB}" type="presParOf" srcId="{A53549A0-DCA2-44E6-B6D5-CD0A264102C0}" destId="{AAC8B9A5-044D-4C0D-B610-C2A9D6F5DACE}" srcOrd="0" destOrd="0" presId="urn:microsoft.com/office/officeart/2018/5/layout/IconCircleLabelList"/>
    <dgm:cxn modelId="{CB195B7C-0AC8-48B7-95D4-A6ED87229335}" type="presParOf" srcId="{A53549A0-DCA2-44E6-B6D5-CD0A264102C0}" destId="{A06A93E3-87D7-4642-B46F-99E05D6C32CB}" srcOrd="1" destOrd="0" presId="urn:microsoft.com/office/officeart/2018/5/layout/IconCircleLabelList"/>
    <dgm:cxn modelId="{A178D91C-3A79-4CF8-A6A0-CC76DECCCF11}" type="presParOf" srcId="{A53549A0-DCA2-44E6-B6D5-CD0A264102C0}" destId="{036C9651-5402-4D84-BE19-1B30BCB11627}" srcOrd="2" destOrd="0" presId="urn:microsoft.com/office/officeart/2018/5/layout/IconCircleLabelList"/>
    <dgm:cxn modelId="{8428BE7B-DB95-4CB6-A96D-77BB39225A5C}" type="presParOf" srcId="{A53549A0-DCA2-44E6-B6D5-CD0A264102C0}" destId="{F651063A-0268-476D-A82E-EDD3FFC5E6A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3A4AC6-6829-4BD1-8640-46A06F03E85B}" type="doc">
      <dgm:prSet loTypeId="urn:microsoft.com/office/officeart/2005/8/layout/hProcess7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0DB2A61-993B-42A4-9CB2-476513A14424}">
      <dgm:prSet phldrT="[Text]"/>
      <dgm:spPr/>
      <dgm:t>
        <a:bodyPr/>
        <a:lstStyle/>
        <a:p>
          <a:r>
            <a:rPr lang="en-US" dirty="0"/>
            <a:t> Beginning</a:t>
          </a:r>
        </a:p>
      </dgm:t>
    </dgm:pt>
    <dgm:pt modelId="{FA76F77C-4041-419C-925B-288BE47EA0C2}" type="parTrans" cxnId="{735A8555-4FD3-4FB8-9B89-FEE1B7DBBE13}">
      <dgm:prSet/>
      <dgm:spPr/>
      <dgm:t>
        <a:bodyPr/>
        <a:lstStyle/>
        <a:p>
          <a:endParaRPr lang="en-US"/>
        </a:p>
      </dgm:t>
    </dgm:pt>
    <dgm:pt modelId="{60C33E49-B9F5-4DE0-81B4-815D4630D62A}" type="sibTrans" cxnId="{735A8555-4FD3-4FB8-9B89-FEE1B7DBBE13}">
      <dgm:prSet/>
      <dgm:spPr/>
      <dgm:t>
        <a:bodyPr/>
        <a:lstStyle/>
        <a:p>
          <a:endParaRPr lang="en-US"/>
        </a:p>
      </dgm:t>
    </dgm:pt>
    <dgm:pt modelId="{D9E1D2C1-090C-4D22-8FDD-F6DC864168FF}">
      <dgm:prSet phldrT="[Text]"/>
      <dgm:spPr/>
      <dgm:t>
        <a:bodyPr/>
        <a:lstStyle/>
        <a:p>
          <a:pPr algn="ctr"/>
          <a:r>
            <a:rPr lang="en-US" dirty="0"/>
            <a:t>One time…</a:t>
          </a:r>
        </a:p>
      </dgm:t>
    </dgm:pt>
    <dgm:pt modelId="{2E619284-A5A7-4972-B0AC-C10FA8F13855}" type="parTrans" cxnId="{D0A2DE66-B9AE-4124-9B59-5BA2791B0EB2}">
      <dgm:prSet/>
      <dgm:spPr/>
      <dgm:t>
        <a:bodyPr/>
        <a:lstStyle/>
        <a:p>
          <a:endParaRPr lang="en-US"/>
        </a:p>
      </dgm:t>
    </dgm:pt>
    <dgm:pt modelId="{13C4A834-36BD-49CC-BE07-4073995D93AB}" type="sibTrans" cxnId="{D0A2DE66-B9AE-4124-9B59-5BA2791B0EB2}">
      <dgm:prSet/>
      <dgm:spPr/>
      <dgm:t>
        <a:bodyPr/>
        <a:lstStyle/>
        <a:p>
          <a:endParaRPr lang="en-US"/>
        </a:p>
      </dgm:t>
    </dgm:pt>
    <dgm:pt modelId="{E3667FA8-D00A-4574-A370-AA03CE359051}">
      <dgm:prSet phldrT="[Text]"/>
      <dgm:spPr/>
      <dgm:t>
        <a:bodyPr/>
        <a:lstStyle/>
        <a:p>
          <a:r>
            <a:rPr lang="en-US" dirty="0"/>
            <a:t> Middle</a:t>
          </a:r>
        </a:p>
      </dgm:t>
    </dgm:pt>
    <dgm:pt modelId="{A8C979AB-C24C-4A42-838E-29B86003CB99}" type="parTrans" cxnId="{B6FC9CE5-A676-487F-9240-BFE6EF179B87}">
      <dgm:prSet/>
      <dgm:spPr/>
      <dgm:t>
        <a:bodyPr/>
        <a:lstStyle/>
        <a:p>
          <a:endParaRPr lang="en-US"/>
        </a:p>
      </dgm:t>
    </dgm:pt>
    <dgm:pt modelId="{12AEF631-4770-480B-BE75-FB91E2259F3D}" type="sibTrans" cxnId="{B6FC9CE5-A676-487F-9240-BFE6EF179B87}">
      <dgm:prSet/>
      <dgm:spPr/>
      <dgm:t>
        <a:bodyPr/>
        <a:lstStyle/>
        <a:p>
          <a:endParaRPr lang="en-US"/>
        </a:p>
      </dgm:t>
    </dgm:pt>
    <dgm:pt modelId="{E42816A5-286D-483C-B047-714182BD3CC6}">
      <dgm:prSet phldrT="[Text]"/>
      <dgm:spPr/>
      <dgm:t>
        <a:bodyPr/>
        <a:lstStyle/>
        <a:p>
          <a:pPr algn="ctr"/>
          <a:r>
            <a:rPr lang="en-US" dirty="0"/>
            <a:t>So I did this…</a:t>
          </a:r>
        </a:p>
      </dgm:t>
    </dgm:pt>
    <dgm:pt modelId="{EED3D998-06BD-4090-9B5F-09D54490ED3C}" type="parTrans" cxnId="{C30E9DE7-CDA9-4580-BBA0-0F30CEE7C75E}">
      <dgm:prSet/>
      <dgm:spPr/>
      <dgm:t>
        <a:bodyPr/>
        <a:lstStyle/>
        <a:p>
          <a:endParaRPr lang="en-US"/>
        </a:p>
      </dgm:t>
    </dgm:pt>
    <dgm:pt modelId="{2951C78C-965E-47FB-B6D2-F405CA8AEDC1}" type="sibTrans" cxnId="{C30E9DE7-CDA9-4580-BBA0-0F30CEE7C75E}">
      <dgm:prSet/>
      <dgm:spPr/>
      <dgm:t>
        <a:bodyPr/>
        <a:lstStyle/>
        <a:p>
          <a:endParaRPr lang="en-US"/>
        </a:p>
      </dgm:t>
    </dgm:pt>
    <dgm:pt modelId="{C1737EFF-78BD-4E32-B464-9DCB83A4EC8A}">
      <dgm:prSet phldrT="[Text]"/>
      <dgm:spPr/>
      <dgm:t>
        <a:bodyPr/>
        <a:lstStyle/>
        <a:p>
          <a:r>
            <a:rPr lang="en-US" dirty="0"/>
            <a:t> End</a:t>
          </a:r>
        </a:p>
      </dgm:t>
    </dgm:pt>
    <dgm:pt modelId="{286E98D9-D52E-4DFD-9B1B-89CB393D5F74}" type="parTrans" cxnId="{9B2125A6-6642-4650-81E2-D1DEAC7FBA0D}">
      <dgm:prSet/>
      <dgm:spPr/>
      <dgm:t>
        <a:bodyPr/>
        <a:lstStyle/>
        <a:p>
          <a:endParaRPr lang="en-US"/>
        </a:p>
      </dgm:t>
    </dgm:pt>
    <dgm:pt modelId="{192ED00C-0206-44DE-B523-BA9F507E020C}" type="sibTrans" cxnId="{9B2125A6-6642-4650-81E2-D1DEAC7FBA0D}">
      <dgm:prSet/>
      <dgm:spPr/>
      <dgm:t>
        <a:bodyPr/>
        <a:lstStyle/>
        <a:p>
          <a:endParaRPr lang="en-US"/>
        </a:p>
      </dgm:t>
    </dgm:pt>
    <dgm:pt modelId="{05E5826E-9BD1-46A1-9E2F-2AE20B46547D}">
      <dgm:prSet phldrT="[Text]"/>
      <dgm:spPr/>
      <dgm:t>
        <a:bodyPr/>
        <a:lstStyle/>
        <a:p>
          <a:pPr algn="ctr"/>
          <a:r>
            <a:rPr lang="en-US" dirty="0"/>
            <a:t>For this result…</a:t>
          </a:r>
        </a:p>
      </dgm:t>
    </dgm:pt>
    <dgm:pt modelId="{2B22BB19-CBB9-4EF4-86A2-BE6386377CBD}" type="parTrans" cxnId="{6DFCC528-C347-4B27-A1B4-FD2C14415205}">
      <dgm:prSet/>
      <dgm:spPr/>
      <dgm:t>
        <a:bodyPr/>
        <a:lstStyle/>
        <a:p>
          <a:endParaRPr lang="en-US"/>
        </a:p>
      </dgm:t>
    </dgm:pt>
    <dgm:pt modelId="{578537AF-E295-4E6B-9294-F273F252C490}" type="sibTrans" cxnId="{6DFCC528-C347-4B27-A1B4-FD2C14415205}">
      <dgm:prSet/>
      <dgm:spPr/>
      <dgm:t>
        <a:bodyPr/>
        <a:lstStyle/>
        <a:p>
          <a:endParaRPr lang="en-US"/>
        </a:p>
      </dgm:t>
    </dgm:pt>
    <dgm:pt modelId="{CB9A5076-5DFF-4D1A-BC14-A272216E4B76}">
      <dgm:prSet phldrT="[Text]"/>
      <dgm:spPr/>
      <dgm:t>
        <a:bodyPr/>
        <a:lstStyle/>
        <a:p>
          <a:pPr algn="ctr"/>
          <a:r>
            <a:rPr lang="en-US" dirty="0"/>
            <a:t>I learned that…</a:t>
          </a:r>
        </a:p>
      </dgm:t>
    </dgm:pt>
    <dgm:pt modelId="{A3DD1168-8FBF-4920-A1F5-05FB611D1A62}" type="parTrans" cxnId="{1D4AEF68-0921-44F7-AF56-4A198655211B}">
      <dgm:prSet/>
      <dgm:spPr/>
      <dgm:t>
        <a:bodyPr/>
        <a:lstStyle/>
        <a:p>
          <a:endParaRPr lang="en-US"/>
        </a:p>
      </dgm:t>
    </dgm:pt>
    <dgm:pt modelId="{A4F1BD38-029D-4A27-B3B2-C3B63E548C81}" type="sibTrans" cxnId="{1D4AEF68-0921-44F7-AF56-4A198655211B}">
      <dgm:prSet/>
      <dgm:spPr/>
      <dgm:t>
        <a:bodyPr/>
        <a:lstStyle/>
        <a:p>
          <a:endParaRPr lang="en-US"/>
        </a:p>
      </dgm:t>
    </dgm:pt>
    <dgm:pt modelId="{4A5C6C8B-FBF7-4162-A596-137F2582F4E0}">
      <dgm:prSet phldrT="[Text]"/>
      <dgm:spPr/>
      <dgm:t>
        <a:bodyPr/>
        <a:lstStyle/>
        <a:p>
          <a:endParaRPr lang="en-US" dirty="0"/>
        </a:p>
      </dgm:t>
    </dgm:pt>
    <dgm:pt modelId="{AA5775B3-A098-4F2E-80B3-FD657A7C41C1}" type="parTrans" cxnId="{0583E09F-B0EA-4F88-ABF5-D2859D5FBCC1}">
      <dgm:prSet/>
      <dgm:spPr/>
      <dgm:t>
        <a:bodyPr/>
        <a:lstStyle/>
        <a:p>
          <a:endParaRPr lang="en-US"/>
        </a:p>
      </dgm:t>
    </dgm:pt>
    <dgm:pt modelId="{6E81300E-3EB0-492B-8F39-0B83F632C94B}" type="sibTrans" cxnId="{0583E09F-B0EA-4F88-ABF5-D2859D5FBCC1}">
      <dgm:prSet/>
      <dgm:spPr/>
      <dgm:t>
        <a:bodyPr/>
        <a:lstStyle/>
        <a:p>
          <a:endParaRPr lang="en-US"/>
        </a:p>
      </dgm:t>
    </dgm:pt>
    <dgm:pt modelId="{02522F3E-E2EC-4540-9212-F703D6340154}" type="pres">
      <dgm:prSet presAssocID="{593A4AC6-6829-4BD1-8640-46A06F03E85B}" presName="Name0" presStyleCnt="0">
        <dgm:presLayoutVars>
          <dgm:dir/>
          <dgm:animLvl val="lvl"/>
          <dgm:resizeHandles val="exact"/>
        </dgm:presLayoutVars>
      </dgm:prSet>
      <dgm:spPr/>
    </dgm:pt>
    <dgm:pt modelId="{33768A0A-EBA6-4D89-A648-BA45D3091C29}" type="pres">
      <dgm:prSet presAssocID="{E0DB2A61-993B-42A4-9CB2-476513A14424}" presName="compositeNode" presStyleCnt="0">
        <dgm:presLayoutVars>
          <dgm:bulletEnabled val="1"/>
        </dgm:presLayoutVars>
      </dgm:prSet>
      <dgm:spPr/>
    </dgm:pt>
    <dgm:pt modelId="{816BB216-0CB1-4CA3-A00B-C970846BF516}" type="pres">
      <dgm:prSet presAssocID="{E0DB2A61-993B-42A4-9CB2-476513A14424}" presName="bgRect" presStyleLbl="node1" presStyleIdx="0" presStyleCnt="4"/>
      <dgm:spPr/>
    </dgm:pt>
    <dgm:pt modelId="{4DF18C92-53EC-4D5E-80B5-C2D08701AEA4}" type="pres">
      <dgm:prSet presAssocID="{E0DB2A61-993B-42A4-9CB2-476513A14424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D2C795DC-051A-4B21-8068-3BA2135FFD8D}" type="pres">
      <dgm:prSet presAssocID="{E0DB2A61-993B-42A4-9CB2-476513A14424}" presName="childNode" presStyleLbl="node1" presStyleIdx="0" presStyleCnt="4">
        <dgm:presLayoutVars>
          <dgm:bulletEnabled val="1"/>
        </dgm:presLayoutVars>
      </dgm:prSet>
      <dgm:spPr/>
    </dgm:pt>
    <dgm:pt modelId="{47C96555-6644-43EF-B4C7-D2942C224819}" type="pres">
      <dgm:prSet presAssocID="{60C33E49-B9F5-4DE0-81B4-815D4630D62A}" presName="hSp" presStyleCnt="0"/>
      <dgm:spPr/>
    </dgm:pt>
    <dgm:pt modelId="{C5C2D232-9EA1-4BEB-BC96-39F35D2832DC}" type="pres">
      <dgm:prSet presAssocID="{60C33E49-B9F5-4DE0-81B4-815D4630D62A}" presName="vProcSp" presStyleCnt="0"/>
      <dgm:spPr/>
    </dgm:pt>
    <dgm:pt modelId="{E8D00EB9-95D6-415E-98AB-8CB7363481E4}" type="pres">
      <dgm:prSet presAssocID="{60C33E49-B9F5-4DE0-81B4-815D4630D62A}" presName="vSp1" presStyleCnt="0"/>
      <dgm:spPr/>
    </dgm:pt>
    <dgm:pt modelId="{36B693F5-159E-4E32-8B8E-A1CC1C87170E}" type="pres">
      <dgm:prSet presAssocID="{60C33E49-B9F5-4DE0-81B4-815D4630D62A}" presName="simulatedConn" presStyleLbl="solidFgAcc1" presStyleIdx="0" presStyleCnt="3"/>
      <dgm:spPr/>
    </dgm:pt>
    <dgm:pt modelId="{1ECC75E7-C837-49F5-B737-96EE9A83CFE1}" type="pres">
      <dgm:prSet presAssocID="{60C33E49-B9F5-4DE0-81B4-815D4630D62A}" presName="vSp2" presStyleCnt="0"/>
      <dgm:spPr/>
    </dgm:pt>
    <dgm:pt modelId="{2A54A7B6-4C27-49E2-B547-EE5DA0A0C7AB}" type="pres">
      <dgm:prSet presAssocID="{60C33E49-B9F5-4DE0-81B4-815D4630D62A}" presName="sibTrans" presStyleCnt="0"/>
      <dgm:spPr/>
    </dgm:pt>
    <dgm:pt modelId="{5076EBE9-DD4C-40C7-AA1D-3E6F2C3FA32A}" type="pres">
      <dgm:prSet presAssocID="{E3667FA8-D00A-4574-A370-AA03CE359051}" presName="compositeNode" presStyleCnt="0">
        <dgm:presLayoutVars>
          <dgm:bulletEnabled val="1"/>
        </dgm:presLayoutVars>
      </dgm:prSet>
      <dgm:spPr/>
    </dgm:pt>
    <dgm:pt modelId="{5A6F7461-8E57-4B62-AEA8-6358AD3F108B}" type="pres">
      <dgm:prSet presAssocID="{E3667FA8-D00A-4574-A370-AA03CE359051}" presName="bgRect" presStyleLbl="node1" presStyleIdx="1" presStyleCnt="4"/>
      <dgm:spPr/>
    </dgm:pt>
    <dgm:pt modelId="{1FA665EC-16E0-43FC-92C1-8D165009FF5C}" type="pres">
      <dgm:prSet presAssocID="{E3667FA8-D00A-4574-A370-AA03CE359051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CBA5DF94-7C6C-498F-9113-14F2C1E423C7}" type="pres">
      <dgm:prSet presAssocID="{E3667FA8-D00A-4574-A370-AA03CE359051}" presName="childNode" presStyleLbl="node1" presStyleIdx="1" presStyleCnt="4">
        <dgm:presLayoutVars>
          <dgm:bulletEnabled val="1"/>
        </dgm:presLayoutVars>
      </dgm:prSet>
      <dgm:spPr/>
    </dgm:pt>
    <dgm:pt modelId="{A39A396F-416E-4D61-B12A-828C38E47F86}" type="pres">
      <dgm:prSet presAssocID="{12AEF631-4770-480B-BE75-FB91E2259F3D}" presName="hSp" presStyleCnt="0"/>
      <dgm:spPr/>
    </dgm:pt>
    <dgm:pt modelId="{4EC17610-5BCD-4AB9-9E27-699C651A8FC4}" type="pres">
      <dgm:prSet presAssocID="{12AEF631-4770-480B-BE75-FB91E2259F3D}" presName="vProcSp" presStyleCnt="0"/>
      <dgm:spPr/>
    </dgm:pt>
    <dgm:pt modelId="{8C2345A1-6CD4-4EFC-9530-7C84F915E17E}" type="pres">
      <dgm:prSet presAssocID="{12AEF631-4770-480B-BE75-FB91E2259F3D}" presName="vSp1" presStyleCnt="0"/>
      <dgm:spPr/>
    </dgm:pt>
    <dgm:pt modelId="{7562BEEF-8133-4A7F-934A-BA38F95CBA64}" type="pres">
      <dgm:prSet presAssocID="{12AEF631-4770-480B-BE75-FB91E2259F3D}" presName="simulatedConn" presStyleLbl="solidFgAcc1" presStyleIdx="1" presStyleCnt="3"/>
      <dgm:spPr/>
    </dgm:pt>
    <dgm:pt modelId="{F8A8BCA3-3FFA-43B9-B9B1-FE0BF504952E}" type="pres">
      <dgm:prSet presAssocID="{12AEF631-4770-480B-BE75-FB91E2259F3D}" presName="vSp2" presStyleCnt="0"/>
      <dgm:spPr/>
    </dgm:pt>
    <dgm:pt modelId="{4E809FC1-C5F6-4549-9FD3-992FF33B2AED}" type="pres">
      <dgm:prSet presAssocID="{12AEF631-4770-480B-BE75-FB91E2259F3D}" presName="sibTrans" presStyleCnt="0"/>
      <dgm:spPr/>
    </dgm:pt>
    <dgm:pt modelId="{5FF10E54-7B2A-492A-A3AC-FB1544B96133}" type="pres">
      <dgm:prSet presAssocID="{C1737EFF-78BD-4E32-B464-9DCB83A4EC8A}" presName="compositeNode" presStyleCnt="0">
        <dgm:presLayoutVars>
          <dgm:bulletEnabled val="1"/>
        </dgm:presLayoutVars>
      </dgm:prSet>
      <dgm:spPr/>
    </dgm:pt>
    <dgm:pt modelId="{48084C3A-3050-4898-94F6-1E07B6E31266}" type="pres">
      <dgm:prSet presAssocID="{C1737EFF-78BD-4E32-B464-9DCB83A4EC8A}" presName="bgRect" presStyleLbl="node1" presStyleIdx="2" presStyleCnt="4"/>
      <dgm:spPr/>
    </dgm:pt>
    <dgm:pt modelId="{BC5557A5-92B8-464D-AE48-174AD1EA4C5E}" type="pres">
      <dgm:prSet presAssocID="{C1737EFF-78BD-4E32-B464-9DCB83A4EC8A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BD6CCF6B-04B6-4533-91FD-E6D02364A8BD}" type="pres">
      <dgm:prSet presAssocID="{C1737EFF-78BD-4E32-B464-9DCB83A4EC8A}" presName="childNode" presStyleLbl="node1" presStyleIdx="2" presStyleCnt="4">
        <dgm:presLayoutVars>
          <dgm:bulletEnabled val="1"/>
        </dgm:presLayoutVars>
      </dgm:prSet>
      <dgm:spPr/>
    </dgm:pt>
    <dgm:pt modelId="{27E495A8-1E3A-4FAB-ABA4-5C0A2DD0BB84}" type="pres">
      <dgm:prSet presAssocID="{192ED00C-0206-44DE-B523-BA9F507E020C}" presName="hSp" presStyleCnt="0"/>
      <dgm:spPr/>
    </dgm:pt>
    <dgm:pt modelId="{D61AD8A1-B72B-4C67-B226-F1C298BA1483}" type="pres">
      <dgm:prSet presAssocID="{192ED00C-0206-44DE-B523-BA9F507E020C}" presName="vProcSp" presStyleCnt="0"/>
      <dgm:spPr/>
    </dgm:pt>
    <dgm:pt modelId="{EAE7E6A7-EF9B-4722-AAA0-E53FB295C755}" type="pres">
      <dgm:prSet presAssocID="{192ED00C-0206-44DE-B523-BA9F507E020C}" presName="vSp1" presStyleCnt="0"/>
      <dgm:spPr/>
    </dgm:pt>
    <dgm:pt modelId="{5E6D566F-DA07-4D88-9A1B-AC4F2733F246}" type="pres">
      <dgm:prSet presAssocID="{192ED00C-0206-44DE-B523-BA9F507E020C}" presName="simulatedConn" presStyleLbl="solidFgAcc1" presStyleIdx="2" presStyleCnt="3"/>
      <dgm:spPr/>
    </dgm:pt>
    <dgm:pt modelId="{AA5EAF79-0944-4127-B48A-EC8DD29E3004}" type="pres">
      <dgm:prSet presAssocID="{192ED00C-0206-44DE-B523-BA9F507E020C}" presName="vSp2" presStyleCnt="0"/>
      <dgm:spPr/>
    </dgm:pt>
    <dgm:pt modelId="{B4A3EA82-75EB-4B2C-8A93-326D4D9D2C3E}" type="pres">
      <dgm:prSet presAssocID="{192ED00C-0206-44DE-B523-BA9F507E020C}" presName="sibTrans" presStyleCnt="0"/>
      <dgm:spPr/>
    </dgm:pt>
    <dgm:pt modelId="{FA726D8B-8B4C-4D45-B6EE-97DE1074323D}" type="pres">
      <dgm:prSet presAssocID="{4A5C6C8B-FBF7-4162-A596-137F2582F4E0}" presName="compositeNode" presStyleCnt="0">
        <dgm:presLayoutVars>
          <dgm:bulletEnabled val="1"/>
        </dgm:presLayoutVars>
      </dgm:prSet>
      <dgm:spPr/>
    </dgm:pt>
    <dgm:pt modelId="{479F1668-744C-4F97-B9DA-E62AB643F17A}" type="pres">
      <dgm:prSet presAssocID="{4A5C6C8B-FBF7-4162-A596-137F2582F4E0}" presName="bgRect" presStyleLbl="node1" presStyleIdx="3" presStyleCnt="4"/>
      <dgm:spPr/>
    </dgm:pt>
    <dgm:pt modelId="{B0FBE784-E98A-43FB-8C6B-5668E197674F}" type="pres">
      <dgm:prSet presAssocID="{4A5C6C8B-FBF7-4162-A596-137F2582F4E0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7154FCB2-E861-443B-B55C-F8184FDEA170}" type="pres">
      <dgm:prSet presAssocID="{4A5C6C8B-FBF7-4162-A596-137F2582F4E0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360CD708-B5D6-4594-86B3-17B7D7D82FB0}" type="presOf" srcId="{E0DB2A61-993B-42A4-9CB2-476513A14424}" destId="{816BB216-0CB1-4CA3-A00B-C970846BF516}" srcOrd="0" destOrd="0" presId="urn:microsoft.com/office/officeart/2005/8/layout/hProcess7"/>
    <dgm:cxn modelId="{31DAAF0F-4D4F-48A0-B767-8DDB5501BDB3}" type="presOf" srcId="{05E5826E-9BD1-46A1-9E2F-2AE20B46547D}" destId="{BD6CCF6B-04B6-4533-91FD-E6D02364A8BD}" srcOrd="0" destOrd="0" presId="urn:microsoft.com/office/officeart/2005/8/layout/hProcess7"/>
    <dgm:cxn modelId="{6DFCC528-C347-4B27-A1B4-FD2C14415205}" srcId="{C1737EFF-78BD-4E32-B464-9DCB83A4EC8A}" destId="{05E5826E-9BD1-46A1-9E2F-2AE20B46547D}" srcOrd="0" destOrd="0" parTransId="{2B22BB19-CBB9-4EF4-86A2-BE6386377CBD}" sibTransId="{578537AF-E295-4E6B-9294-F273F252C490}"/>
    <dgm:cxn modelId="{B7EB692B-DD5C-4AD1-B6EA-93491451C7E9}" type="presOf" srcId="{C1737EFF-78BD-4E32-B464-9DCB83A4EC8A}" destId="{48084C3A-3050-4898-94F6-1E07B6E31266}" srcOrd="0" destOrd="0" presId="urn:microsoft.com/office/officeart/2005/8/layout/hProcess7"/>
    <dgm:cxn modelId="{A229FA30-8397-4D8F-83D4-5DA38CADB1CD}" type="presOf" srcId="{CB9A5076-5DFF-4D1A-BC14-A272216E4B76}" destId="{7154FCB2-E861-443B-B55C-F8184FDEA170}" srcOrd="0" destOrd="0" presId="urn:microsoft.com/office/officeart/2005/8/layout/hProcess7"/>
    <dgm:cxn modelId="{4620EE31-7E45-4714-8C59-FC473D556151}" type="presOf" srcId="{C1737EFF-78BD-4E32-B464-9DCB83A4EC8A}" destId="{BC5557A5-92B8-464D-AE48-174AD1EA4C5E}" srcOrd="1" destOrd="0" presId="urn:microsoft.com/office/officeart/2005/8/layout/hProcess7"/>
    <dgm:cxn modelId="{D0A2DE66-B9AE-4124-9B59-5BA2791B0EB2}" srcId="{E0DB2A61-993B-42A4-9CB2-476513A14424}" destId="{D9E1D2C1-090C-4D22-8FDD-F6DC864168FF}" srcOrd="0" destOrd="0" parTransId="{2E619284-A5A7-4972-B0AC-C10FA8F13855}" sibTransId="{13C4A834-36BD-49CC-BE07-4073995D93AB}"/>
    <dgm:cxn modelId="{EF397568-DEAD-441D-9B46-48EBA715580E}" type="presOf" srcId="{E42816A5-286D-483C-B047-714182BD3CC6}" destId="{CBA5DF94-7C6C-498F-9113-14F2C1E423C7}" srcOrd="0" destOrd="0" presId="urn:microsoft.com/office/officeart/2005/8/layout/hProcess7"/>
    <dgm:cxn modelId="{1D4AEF68-0921-44F7-AF56-4A198655211B}" srcId="{4A5C6C8B-FBF7-4162-A596-137F2582F4E0}" destId="{CB9A5076-5DFF-4D1A-BC14-A272216E4B76}" srcOrd="0" destOrd="0" parTransId="{A3DD1168-8FBF-4920-A1F5-05FB611D1A62}" sibTransId="{A4F1BD38-029D-4A27-B3B2-C3B63E548C81}"/>
    <dgm:cxn modelId="{64015A4A-D676-48A2-A011-02E8EFCECCFB}" type="presOf" srcId="{E3667FA8-D00A-4574-A370-AA03CE359051}" destId="{5A6F7461-8E57-4B62-AEA8-6358AD3F108B}" srcOrd="0" destOrd="0" presId="urn:microsoft.com/office/officeart/2005/8/layout/hProcess7"/>
    <dgm:cxn modelId="{B6BF6B6C-54C2-42E3-9A61-930DF4ADC195}" type="presOf" srcId="{D9E1D2C1-090C-4D22-8FDD-F6DC864168FF}" destId="{D2C795DC-051A-4B21-8068-3BA2135FFD8D}" srcOrd="0" destOrd="0" presId="urn:microsoft.com/office/officeart/2005/8/layout/hProcess7"/>
    <dgm:cxn modelId="{D0331173-EC60-4895-A3C4-24974B0EDB43}" type="presOf" srcId="{4A5C6C8B-FBF7-4162-A596-137F2582F4E0}" destId="{B0FBE784-E98A-43FB-8C6B-5668E197674F}" srcOrd="1" destOrd="0" presId="urn:microsoft.com/office/officeart/2005/8/layout/hProcess7"/>
    <dgm:cxn modelId="{735A8555-4FD3-4FB8-9B89-FEE1B7DBBE13}" srcId="{593A4AC6-6829-4BD1-8640-46A06F03E85B}" destId="{E0DB2A61-993B-42A4-9CB2-476513A14424}" srcOrd="0" destOrd="0" parTransId="{FA76F77C-4041-419C-925B-288BE47EA0C2}" sibTransId="{60C33E49-B9F5-4DE0-81B4-815D4630D62A}"/>
    <dgm:cxn modelId="{45FAA977-9FE9-4BD5-81F9-83FB6620981F}" type="presOf" srcId="{593A4AC6-6829-4BD1-8640-46A06F03E85B}" destId="{02522F3E-E2EC-4540-9212-F703D6340154}" srcOrd="0" destOrd="0" presId="urn:microsoft.com/office/officeart/2005/8/layout/hProcess7"/>
    <dgm:cxn modelId="{0583E09F-B0EA-4F88-ABF5-D2859D5FBCC1}" srcId="{593A4AC6-6829-4BD1-8640-46A06F03E85B}" destId="{4A5C6C8B-FBF7-4162-A596-137F2582F4E0}" srcOrd="3" destOrd="0" parTransId="{AA5775B3-A098-4F2E-80B3-FD657A7C41C1}" sibTransId="{6E81300E-3EB0-492B-8F39-0B83F632C94B}"/>
    <dgm:cxn modelId="{A6D1FDA3-2C03-42CC-A741-D9C07C1A5EF9}" type="presOf" srcId="{E0DB2A61-993B-42A4-9CB2-476513A14424}" destId="{4DF18C92-53EC-4D5E-80B5-C2D08701AEA4}" srcOrd="1" destOrd="0" presId="urn:microsoft.com/office/officeart/2005/8/layout/hProcess7"/>
    <dgm:cxn modelId="{9B2125A6-6642-4650-81E2-D1DEAC7FBA0D}" srcId="{593A4AC6-6829-4BD1-8640-46A06F03E85B}" destId="{C1737EFF-78BD-4E32-B464-9DCB83A4EC8A}" srcOrd="2" destOrd="0" parTransId="{286E98D9-D52E-4DFD-9B1B-89CB393D5F74}" sibTransId="{192ED00C-0206-44DE-B523-BA9F507E020C}"/>
    <dgm:cxn modelId="{9F2FA1BD-74A9-4826-AA1F-706DD8854EC4}" type="presOf" srcId="{E3667FA8-D00A-4574-A370-AA03CE359051}" destId="{1FA665EC-16E0-43FC-92C1-8D165009FF5C}" srcOrd="1" destOrd="0" presId="urn:microsoft.com/office/officeart/2005/8/layout/hProcess7"/>
    <dgm:cxn modelId="{B6FC9CE5-A676-487F-9240-BFE6EF179B87}" srcId="{593A4AC6-6829-4BD1-8640-46A06F03E85B}" destId="{E3667FA8-D00A-4574-A370-AA03CE359051}" srcOrd="1" destOrd="0" parTransId="{A8C979AB-C24C-4A42-838E-29B86003CB99}" sibTransId="{12AEF631-4770-480B-BE75-FB91E2259F3D}"/>
    <dgm:cxn modelId="{C30E9DE7-CDA9-4580-BBA0-0F30CEE7C75E}" srcId="{E3667FA8-D00A-4574-A370-AA03CE359051}" destId="{E42816A5-286D-483C-B047-714182BD3CC6}" srcOrd="0" destOrd="0" parTransId="{EED3D998-06BD-4090-9B5F-09D54490ED3C}" sibTransId="{2951C78C-965E-47FB-B6D2-F405CA8AEDC1}"/>
    <dgm:cxn modelId="{8C45E2FB-2557-42C6-B7BA-CBD07C8AD252}" type="presOf" srcId="{4A5C6C8B-FBF7-4162-A596-137F2582F4E0}" destId="{479F1668-744C-4F97-B9DA-E62AB643F17A}" srcOrd="0" destOrd="0" presId="urn:microsoft.com/office/officeart/2005/8/layout/hProcess7"/>
    <dgm:cxn modelId="{D5BE9756-E296-448E-AD76-C8C7867200D2}" type="presParOf" srcId="{02522F3E-E2EC-4540-9212-F703D6340154}" destId="{33768A0A-EBA6-4D89-A648-BA45D3091C29}" srcOrd="0" destOrd="0" presId="urn:microsoft.com/office/officeart/2005/8/layout/hProcess7"/>
    <dgm:cxn modelId="{544E485D-F178-4506-9E29-7FDCC7E20206}" type="presParOf" srcId="{33768A0A-EBA6-4D89-A648-BA45D3091C29}" destId="{816BB216-0CB1-4CA3-A00B-C970846BF516}" srcOrd="0" destOrd="0" presId="urn:microsoft.com/office/officeart/2005/8/layout/hProcess7"/>
    <dgm:cxn modelId="{DD9A25F3-8F4F-414B-86D4-9E32E1D65CBE}" type="presParOf" srcId="{33768A0A-EBA6-4D89-A648-BA45D3091C29}" destId="{4DF18C92-53EC-4D5E-80B5-C2D08701AEA4}" srcOrd="1" destOrd="0" presId="urn:microsoft.com/office/officeart/2005/8/layout/hProcess7"/>
    <dgm:cxn modelId="{A5751DBF-037E-4EEA-BCC4-DECBA1B743B8}" type="presParOf" srcId="{33768A0A-EBA6-4D89-A648-BA45D3091C29}" destId="{D2C795DC-051A-4B21-8068-3BA2135FFD8D}" srcOrd="2" destOrd="0" presId="urn:microsoft.com/office/officeart/2005/8/layout/hProcess7"/>
    <dgm:cxn modelId="{6719330B-7635-40E2-B720-776D8390DD8D}" type="presParOf" srcId="{02522F3E-E2EC-4540-9212-F703D6340154}" destId="{47C96555-6644-43EF-B4C7-D2942C224819}" srcOrd="1" destOrd="0" presId="urn:microsoft.com/office/officeart/2005/8/layout/hProcess7"/>
    <dgm:cxn modelId="{36A1E4F1-C127-46A2-84E3-A90F4B7DD544}" type="presParOf" srcId="{02522F3E-E2EC-4540-9212-F703D6340154}" destId="{C5C2D232-9EA1-4BEB-BC96-39F35D2832DC}" srcOrd="2" destOrd="0" presId="urn:microsoft.com/office/officeart/2005/8/layout/hProcess7"/>
    <dgm:cxn modelId="{D47EE511-AF6B-4822-80FB-8D2E320E5214}" type="presParOf" srcId="{C5C2D232-9EA1-4BEB-BC96-39F35D2832DC}" destId="{E8D00EB9-95D6-415E-98AB-8CB7363481E4}" srcOrd="0" destOrd="0" presId="urn:microsoft.com/office/officeart/2005/8/layout/hProcess7"/>
    <dgm:cxn modelId="{B296C972-BF23-43E1-A887-06E24B4845D9}" type="presParOf" srcId="{C5C2D232-9EA1-4BEB-BC96-39F35D2832DC}" destId="{36B693F5-159E-4E32-8B8E-A1CC1C87170E}" srcOrd="1" destOrd="0" presId="urn:microsoft.com/office/officeart/2005/8/layout/hProcess7"/>
    <dgm:cxn modelId="{A53720DC-C7AA-4B5F-BDBB-872D435D9673}" type="presParOf" srcId="{C5C2D232-9EA1-4BEB-BC96-39F35D2832DC}" destId="{1ECC75E7-C837-49F5-B737-96EE9A83CFE1}" srcOrd="2" destOrd="0" presId="urn:microsoft.com/office/officeart/2005/8/layout/hProcess7"/>
    <dgm:cxn modelId="{0607D35D-09A5-4B75-8E34-70F8A905ACF3}" type="presParOf" srcId="{02522F3E-E2EC-4540-9212-F703D6340154}" destId="{2A54A7B6-4C27-49E2-B547-EE5DA0A0C7AB}" srcOrd="3" destOrd="0" presId="urn:microsoft.com/office/officeart/2005/8/layout/hProcess7"/>
    <dgm:cxn modelId="{20F91632-86B3-4E67-A5BF-4A73CCBC1EFB}" type="presParOf" srcId="{02522F3E-E2EC-4540-9212-F703D6340154}" destId="{5076EBE9-DD4C-40C7-AA1D-3E6F2C3FA32A}" srcOrd="4" destOrd="0" presId="urn:microsoft.com/office/officeart/2005/8/layout/hProcess7"/>
    <dgm:cxn modelId="{9C8A8B29-E858-40A7-9779-B922A1D38C07}" type="presParOf" srcId="{5076EBE9-DD4C-40C7-AA1D-3E6F2C3FA32A}" destId="{5A6F7461-8E57-4B62-AEA8-6358AD3F108B}" srcOrd="0" destOrd="0" presId="urn:microsoft.com/office/officeart/2005/8/layout/hProcess7"/>
    <dgm:cxn modelId="{17C5B2D1-C7A3-4C14-9595-BFCCB983EDB8}" type="presParOf" srcId="{5076EBE9-DD4C-40C7-AA1D-3E6F2C3FA32A}" destId="{1FA665EC-16E0-43FC-92C1-8D165009FF5C}" srcOrd="1" destOrd="0" presId="urn:microsoft.com/office/officeart/2005/8/layout/hProcess7"/>
    <dgm:cxn modelId="{61C6380A-0947-4002-932F-0BB4434D8274}" type="presParOf" srcId="{5076EBE9-DD4C-40C7-AA1D-3E6F2C3FA32A}" destId="{CBA5DF94-7C6C-498F-9113-14F2C1E423C7}" srcOrd="2" destOrd="0" presId="urn:microsoft.com/office/officeart/2005/8/layout/hProcess7"/>
    <dgm:cxn modelId="{389C0DA2-396D-47F3-B1C7-931702C21C68}" type="presParOf" srcId="{02522F3E-E2EC-4540-9212-F703D6340154}" destId="{A39A396F-416E-4D61-B12A-828C38E47F86}" srcOrd="5" destOrd="0" presId="urn:microsoft.com/office/officeart/2005/8/layout/hProcess7"/>
    <dgm:cxn modelId="{83660F61-A619-4A54-9461-0313BDB8470E}" type="presParOf" srcId="{02522F3E-E2EC-4540-9212-F703D6340154}" destId="{4EC17610-5BCD-4AB9-9E27-699C651A8FC4}" srcOrd="6" destOrd="0" presId="urn:microsoft.com/office/officeart/2005/8/layout/hProcess7"/>
    <dgm:cxn modelId="{4FD74B28-14EE-4C03-8B9D-3016B7449552}" type="presParOf" srcId="{4EC17610-5BCD-4AB9-9E27-699C651A8FC4}" destId="{8C2345A1-6CD4-4EFC-9530-7C84F915E17E}" srcOrd="0" destOrd="0" presId="urn:microsoft.com/office/officeart/2005/8/layout/hProcess7"/>
    <dgm:cxn modelId="{691791D2-8A5F-4D24-A4BC-1D1518B8202B}" type="presParOf" srcId="{4EC17610-5BCD-4AB9-9E27-699C651A8FC4}" destId="{7562BEEF-8133-4A7F-934A-BA38F95CBA64}" srcOrd="1" destOrd="0" presId="urn:microsoft.com/office/officeart/2005/8/layout/hProcess7"/>
    <dgm:cxn modelId="{BF0073BA-2E15-4703-8108-E414F32C2311}" type="presParOf" srcId="{4EC17610-5BCD-4AB9-9E27-699C651A8FC4}" destId="{F8A8BCA3-3FFA-43B9-B9B1-FE0BF504952E}" srcOrd="2" destOrd="0" presId="urn:microsoft.com/office/officeart/2005/8/layout/hProcess7"/>
    <dgm:cxn modelId="{134A0147-E15C-4D7E-9808-E43DF355989B}" type="presParOf" srcId="{02522F3E-E2EC-4540-9212-F703D6340154}" destId="{4E809FC1-C5F6-4549-9FD3-992FF33B2AED}" srcOrd="7" destOrd="0" presId="urn:microsoft.com/office/officeart/2005/8/layout/hProcess7"/>
    <dgm:cxn modelId="{EAAF6606-99E3-4003-AAAA-0EA6CFAA343C}" type="presParOf" srcId="{02522F3E-E2EC-4540-9212-F703D6340154}" destId="{5FF10E54-7B2A-492A-A3AC-FB1544B96133}" srcOrd="8" destOrd="0" presId="urn:microsoft.com/office/officeart/2005/8/layout/hProcess7"/>
    <dgm:cxn modelId="{AD932920-138B-40DA-AD76-11B87E564CE1}" type="presParOf" srcId="{5FF10E54-7B2A-492A-A3AC-FB1544B96133}" destId="{48084C3A-3050-4898-94F6-1E07B6E31266}" srcOrd="0" destOrd="0" presId="urn:microsoft.com/office/officeart/2005/8/layout/hProcess7"/>
    <dgm:cxn modelId="{FF7CD8B0-82C8-467F-9A25-2F89359E3383}" type="presParOf" srcId="{5FF10E54-7B2A-492A-A3AC-FB1544B96133}" destId="{BC5557A5-92B8-464D-AE48-174AD1EA4C5E}" srcOrd="1" destOrd="0" presId="urn:microsoft.com/office/officeart/2005/8/layout/hProcess7"/>
    <dgm:cxn modelId="{BC8A7BAD-ADD7-45DA-8B13-4C6BDBBCADCD}" type="presParOf" srcId="{5FF10E54-7B2A-492A-A3AC-FB1544B96133}" destId="{BD6CCF6B-04B6-4533-91FD-E6D02364A8BD}" srcOrd="2" destOrd="0" presId="urn:microsoft.com/office/officeart/2005/8/layout/hProcess7"/>
    <dgm:cxn modelId="{9DC99588-7A9A-425F-A422-44FCAECF8776}" type="presParOf" srcId="{02522F3E-E2EC-4540-9212-F703D6340154}" destId="{27E495A8-1E3A-4FAB-ABA4-5C0A2DD0BB84}" srcOrd="9" destOrd="0" presId="urn:microsoft.com/office/officeart/2005/8/layout/hProcess7"/>
    <dgm:cxn modelId="{4524262D-D708-4207-ACBA-6244F9FFEB40}" type="presParOf" srcId="{02522F3E-E2EC-4540-9212-F703D6340154}" destId="{D61AD8A1-B72B-4C67-B226-F1C298BA1483}" srcOrd="10" destOrd="0" presId="urn:microsoft.com/office/officeart/2005/8/layout/hProcess7"/>
    <dgm:cxn modelId="{98121467-6CC2-414B-9B54-C0647D4D7419}" type="presParOf" srcId="{D61AD8A1-B72B-4C67-B226-F1C298BA1483}" destId="{EAE7E6A7-EF9B-4722-AAA0-E53FB295C755}" srcOrd="0" destOrd="0" presId="urn:microsoft.com/office/officeart/2005/8/layout/hProcess7"/>
    <dgm:cxn modelId="{A14F1BA9-9059-4745-B8B9-E514FC1135A6}" type="presParOf" srcId="{D61AD8A1-B72B-4C67-B226-F1C298BA1483}" destId="{5E6D566F-DA07-4D88-9A1B-AC4F2733F246}" srcOrd="1" destOrd="0" presId="urn:microsoft.com/office/officeart/2005/8/layout/hProcess7"/>
    <dgm:cxn modelId="{366C13A0-F69F-4A20-9DF1-559207AD2AFA}" type="presParOf" srcId="{D61AD8A1-B72B-4C67-B226-F1C298BA1483}" destId="{AA5EAF79-0944-4127-B48A-EC8DD29E3004}" srcOrd="2" destOrd="0" presId="urn:microsoft.com/office/officeart/2005/8/layout/hProcess7"/>
    <dgm:cxn modelId="{5E8A74D0-07C2-4ABF-A3F6-D7B704112009}" type="presParOf" srcId="{02522F3E-E2EC-4540-9212-F703D6340154}" destId="{B4A3EA82-75EB-4B2C-8A93-326D4D9D2C3E}" srcOrd="11" destOrd="0" presId="urn:microsoft.com/office/officeart/2005/8/layout/hProcess7"/>
    <dgm:cxn modelId="{EF353064-9482-4082-A562-0BBEB0E870D0}" type="presParOf" srcId="{02522F3E-E2EC-4540-9212-F703D6340154}" destId="{FA726D8B-8B4C-4D45-B6EE-97DE1074323D}" srcOrd="12" destOrd="0" presId="urn:microsoft.com/office/officeart/2005/8/layout/hProcess7"/>
    <dgm:cxn modelId="{258523C8-328D-4309-8767-8522F5A5E253}" type="presParOf" srcId="{FA726D8B-8B4C-4D45-B6EE-97DE1074323D}" destId="{479F1668-744C-4F97-B9DA-E62AB643F17A}" srcOrd="0" destOrd="0" presId="urn:microsoft.com/office/officeart/2005/8/layout/hProcess7"/>
    <dgm:cxn modelId="{EAD996EF-CE57-422C-AD8C-87C9FBE797A2}" type="presParOf" srcId="{FA726D8B-8B4C-4D45-B6EE-97DE1074323D}" destId="{B0FBE784-E98A-43FB-8C6B-5668E197674F}" srcOrd="1" destOrd="0" presId="urn:microsoft.com/office/officeart/2005/8/layout/hProcess7"/>
    <dgm:cxn modelId="{98EDA8B5-9282-4C15-8238-30897FA3BD74}" type="presParOf" srcId="{FA726D8B-8B4C-4D45-B6EE-97DE1074323D}" destId="{7154FCB2-E861-443B-B55C-F8184FDEA17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16685C-CB26-45DE-996C-8ADEBCBE525E}" type="doc">
      <dgm:prSet loTypeId="urn:microsoft.com/office/officeart/2011/layout/RadialPictureList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324FC3-1A29-4E76-A0D8-C60B56E4DE1C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Why?</a:t>
          </a:r>
        </a:p>
      </dgm:t>
    </dgm:pt>
    <dgm:pt modelId="{D192C837-F455-426C-AEE4-1A917340E636}" type="parTrans" cxnId="{918B9844-2899-4619-9DFF-1FBE2B3C4E0B}">
      <dgm:prSet/>
      <dgm:spPr/>
      <dgm:t>
        <a:bodyPr/>
        <a:lstStyle/>
        <a:p>
          <a:endParaRPr lang="en-US"/>
        </a:p>
      </dgm:t>
    </dgm:pt>
    <dgm:pt modelId="{D550ADC6-BC6D-4FD8-942D-E0CF43D6ED56}" type="sibTrans" cxnId="{918B9844-2899-4619-9DFF-1FBE2B3C4E0B}">
      <dgm:prSet/>
      <dgm:spPr/>
      <dgm:t>
        <a:bodyPr/>
        <a:lstStyle/>
        <a:p>
          <a:endParaRPr lang="en-US"/>
        </a:p>
      </dgm:t>
    </dgm:pt>
    <dgm:pt modelId="{92D906D8-746B-468F-BA98-CE058CC8503A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F86457BF-BB78-43C9-883C-016B3C742E12}" type="parTrans" cxnId="{F6C0C74C-F8B6-4761-AEC7-B55D21F3273D}">
      <dgm:prSet/>
      <dgm:spPr/>
      <dgm:t>
        <a:bodyPr/>
        <a:lstStyle/>
        <a:p>
          <a:endParaRPr lang="en-US"/>
        </a:p>
      </dgm:t>
    </dgm:pt>
    <dgm:pt modelId="{74324023-92C2-476A-A87F-36D82E6ECA96}" type="sibTrans" cxnId="{F6C0C74C-F8B6-4761-AEC7-B55D21F3273D}">
      <dgm:prSet/>
      <dgm:spPr/>
      <dgm:t>
        <a:bodyPr/>
        <a:lstStyle/>
        <a:p>
          <a:endParaRPr lang="en-US"/>
        </a:p>
      </dgm:t>
    </dgm:pt>
    <dgm:pt modelId="{1A7661B4-5755-4EF3-BA1F-D7D2B18AC173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EBE7CD72-13BB-49A1-A2CE-09E9A779FB87}" type="parTrans" cxnId="{9E0393ED-9BB4-4378-8522-18F43122014E}">
      <dgm:prSet/>
      <dgm:spPr/>
      <dgm:t>
        <a:bodyPr/>
        <a:lstStyle/>
        <a:p>
          <a:endParaRPr lang="en-US"/>
        </a:p>
      </dgm:t>
    </dgm:pt>
    <dgm:pt modelId="{C7C36141-6051-4A53-9A1B-39CFDBF659B5}" type="sibTrans" cxnId="{9E0393ED-9BB4-4378-8522-18F43122014E}">
      <dgm:prSet/>
      <dgm:spPr/>
      <dgm:t>
        <a:bodyPr/>
        <a:lstStyle/>
        <a:p>
          <a:endParaRPr lang="en-US"/>
        </a:p>
      </dgm:t>
    </dgm:pt>
    <dgm:pt modelId="{18DC79AF-F297-4CFD-BAB6-B19AC5FA27C4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F212E5C4-E90C-42EF-8065-241A5975B125}" type="sibTrans" cxnId="{C4FA8337-2C19-4589-80A0-0AAB1A308A7A}">
      <dgm:prSet/>
      <dgm:spPr/>
      <dgm:t>
        <a:bodyPr/>
        <a:lstStyle/>
        <a:p>
          <a:endParaRPr lang="en-US"/>
        </a:p>
      </dgm:t>
    </dgm:pt>
    <dgm:pt modelId="{D820598C-67EA-4CFC-9813-6FF6CE32F73B}" type="parTrans" cxnId="{C4FA8337-2C19-4589-80A0-0AAB1A308A7A}">
      <dgm:prSet/>
      <dgm:spPr/>
      <dgm:t>
        <a:bodyPr/>
        <a:lstStyle/>
        <a:p>
          <a:endParaRPr lang="en-US"/>
        </a:p>
      </dgm:t>
    </dgm:pt>
    <dgm:pt modelId="{D4C9C88F-C118-47EE-90E4-1CE0C13BCCD9}" type="pres">
      <dgm:prSet presAssocID="{0616685C-CB26-45DE-996C-8ADEBCBE525E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9F7C0640-C82B-4EB5-8119-10C6B9261599}" type="pres">
      <dgm:prSet presAssocID="{1D324FC3-1A29-4E76-A0D8-C60B56E4DE1C}" presName="Parent" presStyleLbl="node1" presStyleIdx="0" presStyleCnt="2">
        <dgm:presLayoutVars>
          <dgm:chMax val="4"/>
          <dgm:chPref val="3"/>
        </dgm:presLayoutVars>
      </dgm:prSet>
      <dgm:spPr/>
    </dgm:pt>
    <dgm:pt modelId="{EA31CBD4-8800-4A84-8A15-4D6E872F2D81}" type="pres">
      <dgm:prSet presAssocID="{18DC79AF-F297-4CFD-BAB6-B19AC5FA27C4}" presName="Accent" presStyleLbl="node1" presStyleIdx="1" presStyleCnt="2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C801AD1-589E-414B-9424-7A609B5CA372}" type="pres">
      <dgm:prSet presAssocID="{18DC79AF-F297-4CFD-BAB6-B19AC5FA27C4}" presName="Image1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A7A40C-2D08-47F5-B997-4A2464B28AF7}" type="pres">
      <dgm:prSet presAssocID="{18DC79AF-F297-4CFD-BAB6-B19AC5FA27C4}" presName="Child1" presStyleLbl="revTx" presStyleIdx="0" presStyleCnt="3" custScaleX="219869" custLinFactNeighborX="63078" custLinFactNeighborY="-152">
        <dgm:presLayoutVars>
          <dgm:chMax val="0"/>
          <dgm:chPref val="0"/>
          <dgm:bulletEnabled val="1"/>
        </dgm:presLayoutVars>
      </dgm:prSet>
      <dgm:spPr/>
    </dgm:pt>
    <dgm:pt modelId="{8620DAC1-34C3-421E-9874-D82A888891CB}" type="pres">
      <dgm:prSet presAssocID="{92D906D8-746B-468F-BA98-CE058CC8503A}" presName="Image2" presStyleCnt="0"/>
      <dgm:spPr/>
    </dgm:pt>
    <dgm:pt modelId="{68B1A85E-B530-4CCD-9E9E-7846D60D01B4}" type="pres">
      <dgm:prSet presAssocID="{92D906D8-746B-468F-BA98-CE058CC8503A}" presName="Image" presStyleLbl="fgImgPlace1" presStyleIdx="1" presStyleCnt="3" custLinFactY="13596" custLinFactNeighborX="-44713" custLinFactNeighborY="100000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6ED6153B-5FC1-4223-A2AB-24DBADE68160}" type="pres">
      <dgm:prSet presAssocID="{92D906D8-746B-468F-BA98-CE058CC8503A}" presName="Child2" presStyleLbl="revTx" presStyleIdx="1" presStyleCnt="3" custScaleX="214481" custLinFactNeighborX="46133" custLinFactNeighborY="-2009">
        <dgm:presLayoutVars>
          <dgm:chMax val="0"/>
          <dgm:chPref val="0"/>
          <dgm:bulletEnabled val="1"/>
        </dgm:presLayoutVars>
      </dgm:prSet>
      <dgm:spPr/>
    </dgm:pt>
    <dgm:pt modelId="{DDFDC1E7-5B22-43A1-90EF-EDB6E5699642}" type="pres">
      <dgm:prSet presAssocID="{1A7661B4-5755-4EF3-BA1F-D7D2B18AC173}" presName="Image3" presStyleCnt="0"/>
      <dgm:spPr/>
    </dgm:pt>
    <dgm:pt modelId="{D6B557C5-D3C6-4E38-A231-D10CA154E323}" type="pres">
      <dgm:prSet presAssocID="{1A7661B4-5755-4EF3-BA1F-D7D2B18AC173}" presName="Image" presStyleLbl="fgImgPlace1" presStyleIdx="2" presStyleCnt="3" custLinFactY="-10744" custLinFactNeighborX="33097" custLinFactNeighborY="-100000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E770F8A-FB90-4646-8763-85E0269CFAF3}" type="pres">
      <dgm:prSet presAssocID="{1A7661B4-5755-4EF3-BA1F-D7D2B18AC173}" presName="Child3" presStyleLbl="revTx" presStyleIdx="2" presStyleCnt="3" custScaleX="217643" custLinFactNeighborX="49080" custLinFactNeighborY="6252">
        <dgm:presLayoutVars>
          <dgm:chMax val="0"/>
          <dgm:chPref val="0"/>
          <dgm:bulletEnabled val="1"/>
        </dgm:presLayoutVars>
      </dgm:prSet>
      <dgm:spPr/>
    </dgm:pt>
  </dgm:ptLst>
  <dgm:cxnLst>
    <dgm:cxn modelId="{B0E6C009-FC01-4820-ABBF-A2389E1F7FA5}" type="presOf" srcId="{0616685C-CB26-45DE-996C-8ADEBCBE525E}" destId="{D4C9C88F-C118-47EE-90E4-1CE0C13BCCD9}" srcOrd="0" destOrd="0" presId="urn:microsoft.com/office/officeart/2011/layout/RadialPictureList"/>
    <dgm:cxn modelId="{C4FA8337-2C19-4589-80A0-0AAB1A308A7A}" srcId="{1D324FC3-1A29-4E76-A0D8-C60B56E4DE1C}" destId="{18DC79AF-F297-4CFD-BAB6-B19AC5FA27C4}" srcOrd="0" destOrd="0" parTransId="{D820598C-67EA-4CFC-9813-6FF6CE32F73B}" sibTransId="{F212E5C4-E90C-42EF-8065-241A5975B125}"/>
    <dgm:cxn modelId="{918B9844-2899-4619-9DFF-1FBE2B3C4E0B}" srcId="{0616685C-CB26-45DE-996C-8ADEBCBE525E}" destId="{1D324FC3-1A29-4E76-A0D8-C60B56E4DE1C}" srcOrd="0" destOrd="0" parTransId="{D192C837-F455-426C-AEE4-1A917340E636}" sibTransId="{D550ADC6-BC6D-4FD8-942D-E0CF43D6ED56}"/>
    <dgm:cxn modelId="{F6C0C74C-F8B6-4761-AEC7-B55D21F3273D}" srcId="{1D324FC3-1A29-4E76-A0D8-C60B56E4DE1C}" destId="{92D906D8-746B-468F-BA98-CE058CC8503A}" srcOrd="1" destOrd="0" parTransId="{F86457BF-BB78-43C9-883C-016B3C742E12}" sibTransId="{74324023-92C2-476A-A87F-36D82E6ECA96}"/>
    <dgm:cxn modelId="{9373DB6E-9C38-4B76-8FD5-9F056BD1A31A}" type="presOf" srcId="{92D906D8-746B-468F-BA98-CE058CC8503A}" destId="{6ED6153B-5FC1-4223-A2AB-24DBADE68160}" srcOrd="0" destOrd="0" presId="urn:microsoft.com/office/officeart/2011/layout/RadialPictureList"/>
    <dgm:cxn modelId="{D0380850-F130-430C-ACD2-8282FA1B82B8}" type="presOf" srcId="{18DC79AF-F297-4CFD-BAB6-B19AC5FA27C4}" destId="{90A7A40C-2D08-47F5-B997-4A2464B28AF7}" srcOrd="0" destOrd="0" presId="urn:microsoft.com/office/officeart/2011/layout/RadialPictureList"/>
    <dgm:cxn modelId="{439A997F-8994-4D6C-AE6A-2607EC0D08C6}" type="presOf" srcId="{1D324FC3-1A29-4E76-A0D8-C60B56E4DE1C}" destId="{9F7C0640-C82B-4EB5-8119-10C6B9261599}" srcOrd="0" destOrd="0" presId="urn:microsoft.com/office/officeart/2011/layout/RadialPictureList"/>
    <dgm:cxn modelId="{76FC77A8-873F-4D0E-A04F-358370F31ADB}" type="presOf" srcId="{1A7661B4-5755-4EF3-BA1F-D7D2B18AC173}" destId="{8E770F8A-FB90-4646-8763-85E0269CFAF3}" srcOrd="0" destOrd="0" presId="urn:microsoft.com/office/officeart/2011/layout/RadialPictureList"/>
    <dgm:cxn modelId="{9E0393ED-9BB4-4378-8522-18F43122014E}" srcId="{1D324FC3-1A29-4E76-A0D8-C60B56E4DE1C}" destId="{1A7661B4-5755-4EF3-BA1F-D7D2B18AC173}" srcOrd="2" destOrd="0" parTransId="{EBE7CD72-13BB-49A1-A2CE-09E9A779FB87}" sibTransId="{C7C36141-6051-4A53-9A1B-39CFDBF659B5}"/>
    <dgm:cxn modelId="{A9551CEA-FD15-4438-8B31-D2061AF8E373}" type="presParOf" srcId="{D4C9C88F-C118-47EE-90E4-1CE0C13BCCD9}" destId="{9F7C0640-C82B-4EB5-8119-10C6B9261599}" srcOrd="0" destOrd="0" presId="urn:microsoft.com/office/officeart/2011/layout/RadialPictureList"/>
    <dgm:cxn modelId="{0DC3826B-E853-40A9-9016-7B57122FE221}" type="presParOf" srcId="{D4C9C88F-C118-47EE-90E4-1CE0C13BCCD9}" destId="{EA31CBD4-8800-4A84-8A15-4D6E872F2D81}" srcOrd="1" destOrd="0" presId="urn:microsoft.com/office/officeart/2011/layout/RadialPictureList"/>
    <dgm:cxn modelId="{953F80C3-3D83-479D-A3E4-0BE7FBF9637A}" type="presParOf" srcId="{D4C9C88F-C118-47EE-90E4-1CE0C13BCCD9}" destId="{6C801AD1-589E-414B-9424-7A609B5CA372}" srcOrd="2" destOrd="0" presId="urn:microsoft.com/office/officeart/2011/layout/RadialPictureList"/>
    <dgm:cxn modelId="{8837CB5C-3D16-47BB-8898-5F68B5AE2910}" type="presParOf" srcId="{D4C9C88F-C118-47EE-90E4-1CE0C13BCCD9}" destId="{90A7A40C-2D08-47F5-B997-4A2464B28AF7}" srcOrd="3" destOrd="0" presId="urn:microsoft.com/office/officeart/2011/layout/RadialPictureList"/>
    <dgm:cxn modelId="{E9160E8A-761B-42A6-B127-153D3937D247}" type="presParOf" srcId="{D4C9C88F-C118-47EE-90E4-1CE0C13BCCD9}" destId="{8620DAC1-34C3-421E-9874-D82A888891CB}" srcOrd="4" destOrd="0" presId="urn:microsoft.com/office/officeart/2011/layout/RadialPictureList"/>
    <dgm:cxn modelId="{A6EDAE50-BFD7-42F1-A895-4DA390970532}" type="presParOf" srcId="{8620DAC1-34C3-421E-9874-D82A888891CB}" destId="{68B1A85E-B530-4CCD-9E9E-7846D60D01B4}" srcOrd="0" destOrd="0" presId="urn:microsoft.com/office/officeart/2011/layout/RadialPictureList"/>
    <dgm:cxn modelId="{D1EEB7BB-9EE1-4A8F-9385-0C4F8DD8E207}" type="presParOf" srcId="{D4C9C88F-C118-47EE-90E4-1CE0C13BCCD9}" destId="{6ED6153B-5FC1-4223-A2AB-24DBADE68160}" srcOrd="5" destOrd="0" presId="urn:microsoft.com/office/officeart/2011/layout/RadialPictureList"/>
    <dgm:cxn modelId="{079609F6-F07B-478C-87DD-5C5701120C74}" type="presParOf" srcId="{D4C9C88F-C118-47EE-90E4-1CE0C13BCCD9}" destId="{DDFDC1E7-5B22-43A1-90EF-EDB6E5699642}" srcOrd="6" destOrd="0" presId="urn:microsoft.com/office/officeart/2011/layout/RadialPictureList"/>
    <dgm:cxn modelId="{868FB094-2208-4EDE-B573-74AB3A5DBE91}" type="presParOf" srcId="{DDFDC1E7-5B22-43A1-90EF-EDB6E5699642}" destId="{D6B557C5-D3C6-4E38-A231-D10CA154E323}" srcOrd="0" destOrd="0" presId="urn:microsoft.com/office/officeart/2011/layout/RadialPictureList"/>
    <dgm:cxn modelId="{BCF733ED-C2CE-4D03-A34A-090473020CB0}" type="presParOf" srcId="{D4C9C88F-C118-47EE-90E4-1CE0C13BCCD9}" destId="{8E770F8A-FB90-4646-8763-85E0269CFAF3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16685C-CB26-45DE-996C-8ADEBCBE525E}" type="doc">
      <dgm:prSet loTypeId="urn:microsoft.com/office/officeart/2011/layout/RadialPictureList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324FC3-1A29-4E76-A0D8-C60B56E4DE1C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Why?</a:t>
          </a:r>
        </a:p>
      </dgm:t>
    </dgm:pt>
    <dgm:pt modelId="{D192C837-F455-426C-AEE4-1A917340E636}" type="parTrans" cxnId="{918B9844-2899-4619-9DFF-1FBE2B3C4E0B}">
      <dgm:prSet/>
      <dgm:spPr/>
      <dgm:t>
        <a:bodyPr/>
        <a:lstStyle/>
        <a:p>
          <a:endParaRPr lang="en-US"/>
        </a:p>
      </dgm:t>
    </dgm:pt>
    <dgm:pt modelId="{D550ADC6-BC6D-4FD8-942D-E0CF43D6ED56}" type="sibTrans" cxnId="{918B9844-2899-4619-9DFF-1FBE2B3C4E0B}">
      <dgm:prSet/>
      <dgm:spPr/>
      <dgm:t>
        <a:bodyPr/>
        <a:lstStyle/>
        <a:p>
          <a:endParaRPr lang="en-US"/>
        </a:p>
      </dgm:t>
    </dgm:pt>
    <dgm:pt modelId="{18DC79AF-F297-4CFD-BAB6-B19AC5FA27C4}">
      <dgm:prSet phldrT="[Text]"/>
      <dgm:spPr/>
      <dgm:t>
        <a:bodyPr/>
        <a:lstStyle/>
        <a:p>
          <a:pPr>
            <a:buNone/>
          </a:pPr>
          <a:r>
            <a:rPr lang="en-US" dirty="0"/>
            <a:t>Forge connections</a:t>
          </a:r>
        </a:p>
      </dgm:t>
    </dgm:pt>
    <dgm:pt modelId="{D820598C-67EA-4CFC-9813-6FF6CE32F73B}" type="parTrans" cxnId="{C4FA8337-2C19-4589-80A0-0AAB1A308A7A}">
      <dgm:prSet/>
      <dgm:spPr/>
      <dgm:t>
        <a:bodyPr/>
        <a:lstStyle/>
        <a:p>
          <a:endParaRPr lang="en-US"/>
        </a:p>
      </dgm:t>
    </dgm:pt>
    <dgm:pt modelId="{F212E5C4-E90C-42EF-8065-241A5975B125}" type="sibTrans" cxnId="{C4FA8337-2C19-4589-80A0-0AAB1A308A7A}">
      <dgm:prSet/>
      <dgm:spPr/>
      <dgm:t>
        <a:bodyPr/>
        <a:lstStyle/>
        <a:p>
          <a:endParaRPr lang="en-US"/>
        </a:p>
      </dgm:t>
    </dgm:pt>
    <dgm:pt modelId="{92D906D8-746B-468F-BA98-CE058CC8503A}">
      <dgm:prSet phldrT="[Text]"/>
      <dgm:spPr/>
      <dgm:t>
        <a:bodyPr/>
        <a:lstStyle/>
        <a:p>
          <a:pPr>
            <a:buNone/>
          </a:pPr>
          <a:r>
            <a:rPr lang="en-US" dirty="0"/>
            <a:t>Convey values</a:t>
          </a:r>
        </a:p>
      </dgm:t>
    </dgm:pt>
    <dgm:pt modelId="{F86457BF-BB78-43C9-883C-016B3C742E12}" type="parTrans" cxnId="{F6C0C74C-F8B6-4761-AEC7-B55D21F3273D}">
      <dgm:prSet/>
      <dgm:spPr/>
      <dgm:t>
        <a:bodyPr/>
        <a:lstStyle/>
        <a:p>
          <a:endParaRPr lang="en-US"/>
        </a:p>
      </dgm:t>
    </dgm:pt>
    <dgm:pt modelId="{74324023-92C2-476A-A87F-36D82E6ECA96}" type="sibTrans" cxnId="{F6C0C74C-F8B6-4761-AEC7-B55D21F3273D}">
      <dgm:prSet/>
      <dgm:spPr/>
      <dgm:t>
        <a:bodyPr/>
        <a:lstStyle/>
        <a:p>
          <a:endParaRPr lang="en-US"/>
        </a:p>
      </dgm:t>
    </dgm:pt>
    <dgm:pt modelId="{1A7661B4-5755-4EF3-BA1F-D7D2B18AC173}">
      <dgm:prSet phldrT="[Text]"/>
      <dgm:spPr/>
      <dgm:t>
        <a:bodyPr/>
        <a:lstStyle/>
        <a:p>
          <a:pPr>
            <a:buNone/>
          </a:pPr>
          <a:r>
            <a:rPr lang="en-US" dirty="0"/>
            <a:t>Evoke emotions</a:t>
          </a:r>
        </a:p>
      </dgm:t>
    </dgm:pt>
    <dgm:pt modelId="{EBE7CD72-13BB-49A1-A2CE-09E9A779FB87}" type="parTrans" cxnId="{9E0393ED-9BB4-4378-8522-18F43122014E}">
      <dgm:prSet/>
      <dgm:spPr/>
      <dgm:t>
        <a:bodyPr/>
        <a:lstStyle/>
        <a:p>
          <a:endParaRPr lang="en-US"/>
        </a:p>
      </dgm:t>
    </dgm:pt>
    <dgm:pt modelId="{C7C36141-6051-4A53-9A1B-39CFDBF659B5}" type="sibTrans" cxnId="{9E0393ED-9BB4-4378-8522-18F43122014E}">
      <dgm:prSet/>
      <dgm:spPr/>
      <dgm:t>
        <a:bodyPr/>
        <a:lstStyle/>
        <a:p>
          <a:endParaRPr lang="en-US"/>
        </a:p>
      </dgm:t>
    </dgm:pt>
    <dgm:pt modelId="{D4C9C88F-C118-47EE-90E4-1CE0C13BCCD9}" type="pres">
      <dgm:prSet presAssocID="{0616685C-CB26-45DE-996C-8ADEBCBE525E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9F7C0640-C82B-4EB5-8119-10C6B9261599}" type="pres">
      <dgm:prSet presAssocID="{1D324FC3-1A29-4E76-A0D8-C60B56E4DE1C}" presName="Parent" presStyleLbl="node1" presStyleIdx="0" presStyleCnt="2">
        <dgm:presLayoutVars>
          <dgm:chMax val="4"/>
          <dgm:chPref val="3"/>
        </dgm:presLayoutVars>
      </dgm:prSet>
      <dgm:spPr/>
    </dgm:pt>
    <dgm:pt modelId="{EA31CBD4-8800-4A84-8A15-4D6E872F2D81}" type="pres">
      <dgm:prSet presAssocID="{18DC79AF-F297-4CFD-BAB6-B19AC5FA27C4}" presName="Accent" presStyleLbl="node1" presStyleIdx="1" presStyleCnt="2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C801AD1-589E-414B-9424-7A609B5CA372}" type="pres">
      <dgm:prSet presAssocID="{18DC79AF-F297-4CFD-BAB6-B19AC5FA27C4}" presName="Image1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A7A40C-2D08-47F5-B997-4A2464B28AF7}" type="pres">
      <dgm:prSet presAssocID="{18DC79AF-F297-4CFD-BAB6-B19AC5FA27C4}" presName="Child1" presStyleLbl="revTx" presStyleIdx="0" presStyleCnt="3" custScaleX="219869" custLinFactNeighborX="63078" custLinFactNeighborY="-152">
        <dgm:presLayoutVars>
          <dgm:chMax val="0"/>
          <dgm:chPref val="0"/>
          <dgm:bulletEnabled val="1"/>
        </dgm:presLayoutVars>
      </dgm:prSet>
      <dgm:spPr/>
    </dgm:pt>
    <dgm:pt modelId="{8620DAC1-34C3-421E-9874-D82A888891CB}" type="pres">
      <dgm:prSet presAssocID="{92D906D8-746B-468F-BA98-CE058CC8503A}" presName="Image2" presStyleCnt="0"/>
      <dgm:spPr/>
    </dgm:pt>
    <dgm:pt modelId="{68B1A85E-B530-4CCD-9E9E-7846D60D01B4}" type="pres">
      <dgm:prSet presAssocID="{92D906D8-746B-468F-BA98-CE058CC8503A}" presName="Image" presStyleLbl="fgImgPlace1" presStyleIdx="1" presStyleCnt="3" custLinFactY="13596" custLinFactNeighborX="-44713" custLinFactNeighborY="100000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6ED6153B-5FC1-4223-A2AB-24DBADE68160}" type="pres">
      <dgm:prSet presAssocID="{92D906D8-746B-468F-BA98-CE058CC8503A}" presName="Child2" presStyleLbl="revTx" presStyleIdx="1" presStyleCnt="3" custScaleX="214481" custLinFactNeighborX="46133" custLinFactNeighborY="-2009">
        <dgm:presLayoutVars>
          <dgm:chMax val="0"/>
          <dgm:chPref val="0"/>
          <dgm:bulletEnabled val="1"/>
        </dgm:presLayoutVars>
      </dgm:prSet>
      <dgm:spPr/>
    </dgm:pt>
    <dgm:pt modelId="{DDFDC1E7-5B22-43A1-90EF-EDB6E5699642}" type="pres">
      <dgm:prSet presAssocID="{1A7661B4-5755-4EF3-BA1F-D7D2B18AC173}" presName="Image3" presStyleCnt="0"/>
      <dgm:spPr/>
    </dgm:pt>
    <dgm:pt modelId="{D6B557C5-D3C6-4E38-A231-D10CA154E323}" type="pres">
      <dgm:prSet presAssocID="{1A7661B4-5755-4EF3-BA1F-D7D2B18AC173}" presName="Image" presStyleLbl="fgImgPlace1" presStyleIdx="2" presStyleCnt="3" custLinFactY="-10744" custLinFactNeighborX="33097" custLinFactNeighborY="-100000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E770F8A-FB90-4646-8763-85E0269CFAF3}" type="pres">
      <dgm:prSet presAssocID="{1A7661B4-5755-4EF3-BA1F-D7D2B18AC173}" presName="Child3" presStyleLbl="revTx" presStyleIdx="2" presStyleCnt="3" custScaleX="217643" custLinFactNeighborX="49080" custLinFactNeighborY="6252">
        <dgm:presLayoutVars>
          <dgm:chMax val="0"/>
          <dgm:chPref val="0"/>
          <dgm:bulletEnabled val="1"/>
        </dgm:presLayoutVars>
      </dgm:prSet>
      <dgm:spPr/>
    </dgm:pt>
  </dgm:ptLst>
  <dgm:cxnLst>
    <dgm:cxn modelId="{B0E6C009-FC01-4820-ABBF-A2389E1F7FA5}" type="presOf" srcId="{0616685C-CB26-45DE-996C-8ADEBCBE525E}" destId="{D4C9C88F-C118-47EE-90E4-1CE0C13BCCD9}" srcOrd="0" destOrd="0" presId="urn:microsoft.com/office/officeart/2011/layout/RadialPictureList"/>
    <dgm:cxn modelId="{C4FA8337-2C19-4589-80A0-0AAB1A308A7A}" srcId="{1D324FC3-1A29-4E76-A0D8-C60B56E4DE1C}" destId="{18DC79AF-F297-4CFD-BAB6-B19AC5FA27C4}" srcOrd="0" destOrd="0" parTransId="{D820598C-67EA-4CFC-9813-6FF6CE32F73B}" sibTransId="{F212E5C4-E90C-42EF-8065-241A5975B125}"/>
    <dgm:cxn modelId="{918B9844-2899-4619-9DFF-1FBE2B3C4E0B}" srcId="{0616685C-CB26-45DE-996C-8ADEBCBE525E}" destId="{1D324FC3-1A29-4E76-A0D8-C60B56E4DE1C}" srcOrd="0" destOrd="0" parTransId="{D192C837-F455-426C-AEE4-1A917340E636}" sibTransId="{D550ADC6-BC6D-4FD8-942D-E0CF43D6ED56}"/>
    <dgm:cxn modelId="{F6C0C74C-F8B6-4761-AEC7-B55D21F3273D}" srcId="{1D324FC3-1A29-4E76-A0D8-C60B56E4DE1C}" destId="{92D906D8-746B-468F-BA98-CE058CC8503A}" srcOrd="1" destOrd="0" parTransId="{F86457BF-BB78-43C9-883C-016B3C742E12}" sibTransId="{74324023-92C2-476A-A87F-36D82E6ECA96}"/>
    <dgm:cxn modelId="{9373DB6E-9C38-4B76-8FD5-9F056BD1A31A}" type="presOf" srcId="{92D906D8-746B-468F-BA98-CE058CC8503A}" destId="{6ED6153B-5FC1-4223-A2AB-24DBADE68160}" srcOrd="0" destOrd="0" presId="urn:microsoft.com/office/officeart/2011/layout/RadialPictureList"/>
    <dgm:cxn modelId="{D0380850-F130-430C-ACD2-8282FA1B82B8}" type="presOf" srcId="{18DC79AF-F297-4CFD-BAB6-B19AC5FA27C4}" destId="{90A7A40C-2D08-47F5-B997-4A2464B28AF7}" srcOrd="0" destOrd="0" presId="urn:microsoft.com/office/officeart/2011/layout/RadialPictureList"/>
    <dgm:cxn modelId="{439A997F-8994-4D6C-AE6A-2607EC0D08C6}" type="presOf" srcId="{1D324FC3-1A29-4E76-A0D8-C60B56E4DE1C}" destId="{9F7C0640-C82B-4EB5-8119-10C6B9261599}" srcOrd="0" destOrd="0" presId="urn:microsoft.com/office/officeart/2011/layout/RadialPictureList"/>
    <dgm:cxn modelId="{76FC77A8-873F-4D0E-A04F-358370F31ADB}" type="presOf" srcId="{1A7661B4-5755-4EF3-BA1F-D7D2B18AC173}" destId="{8E770F8A-FB90-4646-8763-85E0269CFAF3}" srcOrd="0" destOrd="0" presId="urn:microsoft.com/office/officeart/2011/layout/RadialPictureList"/>
    <dgm:cxn modelId="{9E0393ED-9BB4-4378-8522-18F43122014E}" srcId="{1D324FC3-1A29-4E76-A0D8-C60B56E4DE1C}" destId="{1A7661B4-5755-4EF3-BA1F-D7D2B18AC173}" srcOrd="2" destOrd="0" parTransId="{EBE7CD72-13BB-49A1-A2CE-09E9A779FB87}" sibTransId="{C7C36141-6051-4A53-9A1B-39CFDBF659B5}"/>
    <dgm:cxn modelId="{A9551CEA-FD15-4438-8B31-D2061AF8E373}" type="presParOf" srcId="{D4C9C88F-C118-47EE-90E4-1CE0C13BCCD9}" destId="{9F7C0640-C82B-4EB5-8119-10C6B9261599}" srcOrd="0" destOrd="0" presId="urn:microsoft.com/office/officeart/2011/layout/RadialPictureList"/>
    <dgm:cxn modelId="{0DC3826B-E853-40A9-9016-7B57122FE221}" type="presParOf" srcId="{D4C9C88F-C118-47EE-90E4-1CE0C13BCCD9}" destId="{EA31CBD4-8800-4A84-8A15-4D6E872F2D81}" srcOrd="1" destOrd="0" presId="urn:microsoft.com/office/officeart/2011/layout/RadialPictureList"/>
    <dgm:cxn modelId="{953F80C3-3D83-479D-A3E4-0BE7FBF9637A}" type="presParOf" srcId="{D4C9C88F-C118-47EE-90E4-1CE0C13BCCD9}" destId="{6C801AD1-589E-414B-9424-7A609B5CA372}" srcOrd="2" destOrd="0" presId="urn:microsoft.com/office/officeart/2011/layout/RadialPictureList"/>
    <dgm:cxn modelId="{8837CB5C-3D16-47BB-8898-5F68B5AE2910}" type="presParOf" srcId="{D4C9C88F-C118-47EE-90E4-1CE0C13BCCD9}" destId="{90A7A40C-2D08-47F5-B997-4A2464B28AF7}" srcOrd="3" destOrd="0" presId="urn:microsoft.com/office/officeart/2011/layout/RadialPictureList"/>
    <dgm:cxn modelId="{E9160E8A-761B-42A6-B127-153D3937D247}" type="presParOf" srcId="{D4C9C88F-C118-47EE-90E4-1CE0C13BCCD9}" destId="{8620DAC1-34C3-421E-9874-D82A888891CB}" srcOrd="4" destOrd="0" presId="urn:microsoft.com/office/officeart/2011/layout/RadialPictureList"/>
    <dgm:cxn modelId="{A6EDAE50-BFD7-42F1-A895-4DA390970532}" type="presParOf" srcId="{8620DAC1-34C3-421E-9874-D82A888891CB}" destId="{68B1A85E-B530-4CCD-9E9E-7846D60D01B4}" srcOrd="0" destOrd="0" presId="urn:microsoft.com/office/officeart/2011/layout/RadialPictureList"/>
    <dgm:cxn modelId="{D1EEB7BB-9EE1-4A8F-9385-0C4F8DD8E207}" type="presParOf" srcId="{D4C9C88F-C118-47EE-90E4-1CE0C13BCCD9}" destId="{6ED6153B-5FC1-4223-A2AB-24DBADE68160}" srcOrd="5" destOrd="0" presId="urn:microsoft.com/office/officeart/2011/layout/RadialPictureList"/>
    <dgm:cxn modelId="{079609F6-F07B-478C-87DD-5C5701120C74}" type="presParOf" srcId="{D4C9C88F-C118-47EE-90E4-1CE0C13BCCD9}" destId="{DDFDC1E7-5B22-43A1-90EF-EDB6E5699642}" srcOrd="6" destOrd="0" presId="urn:microsoft.com/office/officeart/2011/layout/RadialPictureList"/>
    <dgm:cxn modelId="{868FB094-2208-4EDE-B573-74AB3A5DBE91}" type="presParOf" srcId="{DDFDC1E7-5B22-43A1-90EF-EDB6E5699642}" destId="{D6B557C5-D3C6-4E38-A231-D10CA154E323}" srcOrd="0" destOrd="0" presId="urn:microsoft.com/office/officeart/2011/layout/RadialPictureList"/>
    <dgm:cxn modelId="{BCF733ED-C2CE-4D03-A34A-090473020CB0}" type="presParOf" srcId="{D4C9C88F-C118-47EE-90E4-1CE0C13BCCD9}" destId="{8E770F8A-FB90-4646-8763-85E0269CFAF3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7AB3B2-8EB2-4FE3-B86C-F624DD4F649B}" type="doc">
      <dgm:prSet loTypeId="urn:microsoft.com/office/officeart/2005/8/layout/arrow5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830A11-2DBA-49D6-BB57-134376B2CC94}">
      <dgm:prSet phldrT="[Text]"/>
      <dgm:spPr/>
      <dgm:t>
        <a:bodyPr/>
        <a:lstStyle/>
        <a:p>
          <a:r>
            <a:rPr lang="en-US" dirty="0"/>
            <a:t>Narrative arc</a:t>
          </a:r>
        </a:p>
      </dgm:t>
    </dgm:pt>
    <dgm:pt modelId="{FCC48C37-9914-4316-8C03-5B0A00BF1441}" type="parTrans" cxnId="{26A91A64-D56E-415F-8142-4C5A081BB07D}">
      <dgm:prSet/>
      <dgm:spPr/>
      <dgm:t>
        <a:bodyPr/>
        <a:lstStyle/>
        <a:p>
          <a:endParaRPr lang="en-US"/>
        </a:p>
      </dgm:t>
    </dgm:pt>
    <dgm:pt modelId="{6EA74A5F-9F15-449B-AB8D-4A58622A409D}" type="sibTrans" cxnId="{26A91A64-D56E-415F-8142-4C5A081BB07D}">
      <dgm:prSet/>
      <dgm:spPr/>
      <dgm:t>
        <a:bodyPr/>
        <a:lstStyle/>
        <a:p>
          <a:endParaRPr lang="en-US"/>
        </a:p>
      </dgm:t>
    </dgm:pt>
    <dgm:pt modelId="{BED2BC53-E11B-4022-AC2D-5E445F79CFF0}">
      <dgm:prSet phldrT="[Text]"/>
      <dgm:spPr/>
      <dgm:t>
        <a:bodyPr/>
        <a:lstStyle/>
        <a:p>
          <a:r>
            <a:rPr lang="en-US" dirty="0"/>
            <a:t>Behavioral response</a:t>
          </a:r>
        </a:p>
      </dgm:t>
    </dgm:pt>
    <dgm:pt modelId="{DF59B2B5-6CA8-4848-AAAA-0FFE0DEBB83E}" type="parTrans" cxnId="{87F89DDD-B06A-4FE3-8B98-651B4F5C8BA3}">
      <dgm:prSet/>
      <dgm:spPr/>
      <dgm:t>
        <a:bodyPr/>
        <a:lstStyle/>
        <a:p>
          <a:endParaRPr lang="en-US"/>
        </a:p>
      </dgm:t>
    </dgm:pt>
    <dgm:pt modelId="{0983BD6E-3745-4A01-A1F7-861A646AED02}" type="sibTrans" cxnId="{87F89DDD-B06A-4FE3-8B98-651B4F5C8BA3}">
      <dgm:prSet/>
      <dgm:spPr/>
      <dgm:t>
        <a:bodyPr/>
        <a:lstStyle/>
        <a:p>
          <a:endParaRPr lang="en-US"/>
        </a:p>
      </dgm:t>
    </dgm:pt>
    <dgm:pt modelId="{AAB716A0-3724-444D-88FB-2905248B3664}" type="pres">
      <dgm:prSet presAssocID="{E27AB3B2-8EB2-4FE3-B86C-F624DD4F649B}" presName="diagram" presStyleCnt="0">
        <dgm:presLayoutVars>
          <dgm:dir/>
          <dgm:resizeHandles val="exact"/>
        </dgm:presLayoutVars>
      </dgm:prSet>
      <dgm:spPr/>
    </dgm:pt>
    <dgm:pt modelId="{A54F74FF-E1FA-4C41-8D40-5D3AF6895E9B}" type="pres">
      <dgm:prSet presAssocID="{27830A11-2DBA-49D6-BB57-134376B2CC94}" presName="arrow" presStyleLbl="node1" presStyleIdx="0" presStyleCnt="2">
        <dgm:presLayoutVars>
          <dgm:bulletEnabled val="1"/>
        </dgm:presLayoutVars>
      </dgm:prSet>
      <dgm:spPr/>
    </dgm:pt>
    <dgm:pt modelId="{55B0D811-6357-4DDE-9F2E-F0DCF2D1FF4E}" type="pres">
      <dgm:prSet presAssocID="{BED2BC53-E11B-4022-AC2D-5E445F79CFF0}" presName="arrow" presStyleLbl="node1" presStyleIdx="1" presStyleCnt="2">
        <dgm:presLayoutVars>
          <dgm:bulletEnabled val="1"/>
        </dgm:presLayoutVars>
      </dgm:prSet>
      <dgm:spPr/>
    </dgm:pt>
  </dgm:ptLst>
  <dgm:cxnLst>
    <dgm:cxn modelId="{26A91A64-D56E-415F-8142-4C5A081BB07D}" srcId="{E27AB3B2-8EB2-4FE3-B86C-F624DD4F649B}" destId="{27830A11-2DBA-49D6-BB57-134376B2CC94}" srcOrd="0" destOrd="0" parTransId="{FCC48C37-9914-4316-8C03-5B0A00BF1441}" sibTransId="{6EA74A5F-9F15-449B-AB8D-4A58622A409D}"/>
    <dgm:cxn modelId="{0B3D349D-4743-48B3-B9AE-0D041E1ACD34}" type="presOf" srcId="{BED2BC53-E11B-4022-AC2D-5E445F79CFF0}" destId="{55B0D811-6357-4DDE-9F2E-F0DCF2D1FF4E}" srcOrd="0" destOrd="0" presId="urn:microsoft.com/office/officeart/2005/8/layout/arrow5"/>
    <dgm:cxn modelId="{EFC3AF9E-7337-40DE-8DC3-948F2C1DC58A}" type="presOf" srcId="{27830A11-2DBA-49D6-BB57-134376B2CC94}" destId="{A54F74FF-E1FA-4C41-8D40-5D3AF6895E9B}" srcOrd="0" destOrd="0" presId="urn:microsoft.com/office/officeart/2005/8/layout/arrow5"/>
    <dgm:cxn modelId="{87F89DDD-B06A-4FE3-8B98-651B4F5C8BA3}" srcId="{E27AB3B2-8EB2-4FE3-B86C-F624DD4F649B}" destId="{BED2BC53-E11B-4022-AC2D-5E445F79CFF0}" srcOrd="1" destOrd="0" parTransId="{DF59B2B5-6CA8-4848-AAAA-0FFE0DEBB83E}" sibTransId="{0983BD6E-3745-4A01-A1F7-861A646AED02}"/>
    <dgm:cxn modelId="{56992FFD-BF50-436B-BC3E-A423863C1280}" type="presOf" srcId="{E27AB3B2-8EB2-4FE3-B86C-F624DD4F649B}" destId="{AAB716A0-3724-444D-88FB-2905248B3664}" srcOrd="0" destOrd="0" presId="urn:microsoft.com/office/officeart/2005/8/layout/arrow5"/>
    <dgm:cxn modelId="{D811D870-34F7-42EC-95FE-928C7050AED8}" type="presParOf" srcId="{AAB716A0-3724-444D-88FB-2905248B3664}" destId="{A54F74FF-E1FA-4C41-8D40-5D3AF6895E9B}" srcOrd="0" destOrd="0" presId="urn:microsoft.com/office/officeart/2005/8/layout/arrow5"/>
    <dgm:cxn modelId="{5C74E9A6-D354-4CD7-9FE4-A6F8FC5FDC3B}" type="presParOf" srcId="{AAB716A0-3724-444D-88FB-2905248B3664}" destId="{55B0D811-6357-4DDE-9F2E-F0DCF2D1FF4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773532-98A1-4FE8-9402-F6D74F39843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73CE53E-7F87-499E-B6D4-E3694F27CD18}">
      <dgm:prSet/>
      <dgm:spPr/>
      <dgm:t>
        <a:bodyPr/>
        <a:lstStyle/>
        <a:p>
          <a:r>
            <a:rPr lang="en-US" dirty="0"/>
            <a:t>Knowledge</a:t>
          </a:r>
        </a:p>
      </dgm:t>
    </dgm:pt>
    <dgm:pt modelId="{C7FF5A2C-E1F8-412A-B43D-8088F6947D37}" type="parTrans" cxnId="{0E45A154-999F-43A2-BD8F-63BDA447D1C3}">
      <dgm:prSet/>
      <dgm:spPr/>
      <dgm:t>
        <a:bodyPr/>
        <a:lstStyle/>
        <a:p>
          <a:endParaRPr lang="en-US"/>
        </a:p>
      </dgm:t>
    </dgm:pt>
    <dgm:pt modelId="{EDCB05F7-477E-4711-B594-A81E6934BBD5}" type="sibTrans" cxnId="{0E45A154-999F-43A2-BD8F-63BDA447D1C3}">
      <dgm:prSet/>
      <dgm:spPr/>
      <dgm:t>
        <a:bodyPr/>
        <a:lstStyle/>
        <a:p>
          <a:endParaRPr lang="en-US"/>
        </a:p>
      </dgm:t>
    </dgm:pt>
    <dgm:pt modelId="{B5676888-BF18-40FE-AC2B-6492EE3D78E3}">
      <dgm:prSet/>
      <dgm:spPr/>
      <dgm:t>
        <a:bodyPr/>
        <a:lstStyle/>
        <a:p>
          <a:r>
            <a:rPr lang="en-US"/>
            <a:t>Skills</a:t>
          </a:r>
        </a:p>
      </dgm:t>
    </dgm:pt>
    <dgm:pt modelId="{24A17279-0DF5-477E-B44A-080811C0A1FB}" type="parTrans" cxnId="{BFB67477-09E7-4E51-A754-F7503CFAEBEB}">
      <dgm:prSet/>
      <dgm:spPr/>
      <dgm:t>
        <a:bodyPr/>
        <a:lstStyle/>
        <a:p>
          <a:endParaRPr lang="en-US"/>
        </a:p>
      </dgm:t>
    </dgm:pt>
    <dgm:pt modelId="{81A41FD0-1750-4112-915C-DCE6A951B8E7}" type="sibTrans" cxnId="{BFB67477-09E7-4E51-A754-F7503CFAEBEB}">
      <dgm:prSet/>
      <dgm:spPr/>
      <dgm:t>
        <a:bodyPr/>
        <a:lstStyle/>
        <a:p>
          <a:endParaRPr lang="en-US"/>
        </a:p>
      </dgm:t>
    </dgm:pt>
    <dgm:pt modelId="{DA08F5F7-53CE-4BF7-8E57-458A5E415AA7}">
      <dgm:prSet/>
      <dgm:spPr/>
      <dgm:t>
        <a:bodyPr/>
        <a:lstStyle/>
        <a:p>
          <a:r>
            <a:rPr lang="en-US"/>
            <a:t>Abilities</a:t>
          </a:r>
        </a:p>
      </dgm:t>
    </dgm:pt>
    <dgm:pt modelId="{ADB11212-9198-48B5-A6D5-23446EE08DC9}" type="parTrans" cxnId="{F0227DE4-42B4-4614-A191-60F245D577AC}">
      <dgm:prSet/>
      <dgm:spPr/>
      <dgm:t>
        <a:bodyPr/>
        <a:lstStyle/>
        <a:p>
          <a:endParaRPr lang="en-US"/>
        </a:p>
      </dgm:t>
    </dgm:pt>
    <dgm:pt modelId="{729CC232-EBE2-4141-BF2C-79733405F3FB}" type="sibTrans" cxnId="{F0227DE4-42B4-4614-A191-60F245D577AC}">
      <dgm:prSet/>
      <dgm:spPr/>
      <dgm:t>
        <a:bodyPr/>
        <a:lstStyle/>
        <a:p>
          <a:endParaRPr lang="en-US"/>
        </a:p>
      </dgm:t>
    </dgm:pt>
    <dgm:pt modelId="{544A4CC8-E43A-431E-81B4-08261C4B6570}">
      <dgm:prSet/>
      <dgm:spPr/>
      <dgm:t>
        <a:bodyPr/>
        <a:lstStyle/>
        <a:p>
          <a:r>
            <a:rPr lang="en-US"/>
            <a:t>Behavior</a:t>
          </a:r>
        </a:p>
      </dgm:t>
    </dgm:pt>
    <dgm:pt modelId="{4AC3EDF8-1C19-452C-ABD9-C09CEEE1D9C4}" type="parTrans" cxnId="{8218AD8E-19C6-4B7F-BB4F-D2DB5816085F}">
      <dgm:prSet/>
      <dgm:spPr/>
      <dgm:t>
        <a:bodyPr/>
        <a:lstStyle/>
        <a:p>
          <a:endParaRPr lang="en-US"/>
        </a:p>
      </dgm:t>
    </dgm:pt>
    <dgm:pt modelId="{456FEC4B-E711-4BE8-84A0-A56991DAAA71}" type="sibTrans" cxnId="{8218AD8E-19C6-4B7F-BB4F-D2DB5816085F}">
      <dgm:prSet/>
      <dgm:spPr/>
      <dgm:t>
        <a:bodyPr/>
        <a:lstStyle/>
        <a:p>
          <a:endParaRPr lang="en-US"/>
        </a:p>
      </dgm:t>
    </dgm:pt>
    <dgm:pt modelId="{9FE15F02-99A5-46BF-A7A8-04D75BA9EAAB}" type="pres">
      <dgm:prSet presAssocID="{AB773532-98A1-4FE8-9402-F6D74F398434}" presName="root" presStyleCnt="0">
        <dgm:presLayoutVars>
          <dgm:dir/>
          <dgm:resizeHandles val="exact"/>
        </dgm:presLayoutVars>
      </dgm:prSet>
      <dgm:spPr/>
    </dgm:pt>
    <dgm:pt modelId="{28ECDB3E-5416-4C10-BF59-045AB39F26CE}" type="pres">
      <dgm:prSet presAssocID="{C73CE53E-7F87-499E-B6D4-E3694F27CD18}" presName="compNode" presStyleCnt="0"/>
      <dgm:spPr/>
    </dgm:pt>
    <dgm:pt modelId="{22DE0534-56AF-46C3-9AD1-9F53C8B515E5}" type="pres">
      <dgm:prSet presAssocID="{C73CE53E-7F87-499E-B6D4-E3694F27CD1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7BEDD863-B220-4296-BC48-EE8C5B050684}" type="pres">
      <dgm:prSet presAssocID="{C73CE53E-7F87-499E-B6D4-E3694F27CD18}" presName="spaceRect" presStyleCnt="0"/>
      <dgm:spPr/>
    </dgm:pt>
    <dgm:pt modelId="{D82C11FD-212E-4BF3-9436-2C420DC3894B}" type="pres">
      <dgm:prSet presAssocID="{C73CE53E-7F87-499E-B6D4-E3694F27CD18}" presName="textRect" presStyleLbl="revTx" presStyleIdx="0" presStyleCnt="4">
        <dgm:presLayoutVars>
          <dgm:chMax val="1"/>
          <dgm:chPref val="1"/>
        </dgm:presLayoutVars>
      </dgm:prSet>
      <dgm:spPr/>
    </dgm:pt>
    <dgm:pt modelId="{C67534BC-BF15-4B50-A86F-E0836412E2C8}" type="pres">
      <dgm:prSet presAssocID="{EDCB05F7-477E-4711-B594-A81E6934BBD5}" presName="sibTrans" presStyleCnt="0"/>
      <dgm:spPr/>
    </dgm:pt>
    <dgm:pt modelId="{BA656F9D-EBA6-4585-A7E2-6870158546FD}" type="pres">
      <dgm:prSet presAssocID="{B5676888-BF18-40FE-AC2B-6492EE3D78E3}" presName="compNode" presStyleCnt="0"/>
      <dgm:spPr/>
    </dgm:pt>
    <dgm:pt modelId="{76A5585C-E971-49ED-B49F-FADDE0E711AD}" type="pres">
      <dgm:prSet presAssocID="{B5676888-BF18-40FE-AC2B-6492EE3D78E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it"/>
        </a:ext>
      </dgm:extLst>
    </dgm:pt>
    <dgm:pt modelId="{CB53F473-DCE6-4499-A355-71428D74D8C9}" type="pres">
      <dgm:prSet presAssocID="{B5676888-BF18-40FE-AC2B-6492EE3D78E3}" presName="spaceRect" presStyleCnt="0"/>
      <dgm:spPr/>
    </dgm:pt>
    <dgm:pt modelId="{C09412D1-8E77-496E-95D1-3298FDFCF45D}" type="pres">
      <dgm:prSet presAssocID="{B5676888-BF18-40FE-AC2B-6492EE3D78E3}" presName="textRect" presStyleLbl="revTx" presStyleIdx="1" presStyleCnt="4">
        <dgm:presLayoutVars>
          <dgm:chMax val="1"/>
          <dgm:chPref val="1"/>
        </dgm:presLayoutVars>
      </dgm:prSet>
      <dgm:spPr/>
    </dgm:pt>
    <dgm:pt modelId="{369C3C47-FEFD-4183-80B5-30E0F6CF234B}" type="pres">
      <dgm:prSet presAssocID="{81A41FD0-1750-4112-915C-DCE6A951B8E7}" presName="sibTrans" presStyleCnt="0"/>
      <dgm:spPr/>
    </dgm:pt>
    <dgm:pt modelId="{03CA6945-666F-4978-9EE1-C6475D8A7D0E}" type="pres">
      <dgm:prSet presAssocID="{DA08F5F7-53CE-4BF7-8E57-458A5E415AA7}" presName="compNode" presStyleCnt="0"/>
      <dgm:spPr/>
    </dgm:pt>
    <dgm:pt modelId="{798D1824-4E06-4C83-90C4-EF720BBEB19E}" type="pres">
      <dgm:prSet presAssocID="{DA08F5F7-53CE-4BF7-8E57-458A5E415AA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0C668D0A-3C36-474F-BE1E-30F1C8289DFE}" type="pres">
      <dgm:prSet presAssocID="{DA08F5F7-53CE-4BF7-8E57-458A5E415AA7}" presName="spaceRect" presStyleCnt="0"/>
      <dgm:spPr/>
    </dgm:pt>
    <dgm:pt modelId="{2F17645E-360B-439A-97CF-42F0F225A9E0}" type="pres">
      <dgm:prSet presAssocID="{DA08F5F7-53CE-4BF7-8E57-458A5E415AA7}" presName="textRect" presStyleLbl="revTx" presStyleIdx="2" presStyleCnt="4">
        <dgm:presLayoutVars>
          <dgm:chMax val="1"/>
          <dgm:chPref val="1"/>
        </dgm:presLayoutVars>
      </dgm:prSet>
      <dgm:spPr/>
    </dgm:pt>
    <dgm:pt modelId="{83B7E361-430F-4870-B65C-492EB7EE82E0}" type="pres">
      <dgm:prSet presAssocID="{729CC232-EBE2-4141-BF2C-79733405F3FB}" presName="sibTrans" presStyleCnt="0"/>
      <dgm:spPr/>
    </dgm:pt>
    <dgm:pt modelId="{AB808474-232C-4A35-BD96-133DEFB0C86B}" type="pres">
      <dgm:prSet presAssocID="{544A4CC8-E43A-431E-81B4-08261C4B6570}" presName="compNode" presStyleCnt="0"/>
      <dgm:spPr/>
    </dgm:pt>
    <dgm:pt modelId="{29B2AC86-A1A0-40A1-9563-ED5B8A593028}" type="pres">
      <dgm:prSet presAssocID="{544A4CC8-E43A-431E-81B4-08261C4B657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ment Urgent"/>
        </a:ext>
      </dgm:extLst>
    </dgm:pt>
    <dgm:pt modelId="{8C2FB58E-9201-45FC-B7C1-59A1F6CC2D3A}" type="pres">
      <dgm:prSet presAssocID="{544A4CC8-E43A-431E-81B4-08261C4B6570}" presName="spaceRect" presStyleCnt="0"/>
      <dgm:spPr/>
    </dgm:pt>
    <dgm:pt modelId="{1B8A2D98-3B52-474D-B0CD-B1E6C9A16F75}" type="pres">
      <dgm:prSet presAssocID="{544A4CC8-E43A-431E-81B4-08261C4B657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F56A225-36DC-4AB8-A469-9F08D4D298AF}" type="presOf" srcId="{AB773532-98A1-4FE8-9402-F6D74F398434}" destId="{9FE15F02-99A5-46BF-A7A8-04D75BA9EAAB}" srcOrd="0" destOrd="0" presId="urn:microsoft.com/office/officeart/2018/2/layout/IconLabelList"/>
    <dgm:cxn modelId="{69A87D2A-E55A-4D4E-BF51-14C32777BD2A}" type="presOf" srcId="{B5676888-BF18-40FE-AC2B-6492EE3D78E3}" destId="{C09412D1-8E77-496E-95D1-3298FDFCF45D}" srcOrd="0" destOrd="0" presId="urn:microsoft.com/office/officeart/2018/2/layout/IconLabelList"/>
    <dgm:cxn modelId="{34E8B236-9CB5-4C86-8FE3-D65CAAB02BF0}" type="presOf" srcId="{C73CE53E-7F87-499E-B6D4-E3694F27CD18}" destId="{D82C11FD-212E-4BF3-9436-2C420DC3894B}" srcOrd="0" destOrd="0" presId="urn:microsoft.com/office/officeart/2018/2/layout/IconLabelList"/>
    <dgm:cxn modelId="{FAEF433A-BD19-4C6E-B071-7C348789587B}" type="presOf" srcId="{544A4CC8-E43A-431E-81B4-08261C4B6570}" destId="{1B8A2D98-3B52-474D-B0CD-B1E6C9A16F75}" srcOrd="0" destOrd="0" presId="urn:microsoft.com/office/officeart/2018/2/layout/IconLabelList"/>
    <dgm:cxn modelId="{0E45A154-999F-43A2-BD8F-63BDA447D1C3}" srcId="{AB773532-98A1-4FE8-9402-F6D74F398434}" destId="{C73CE53E-7F87-499E-B6D4-E3694F27CD18}" srcOrd="0" destOrd="0" parTransId="{C7FF5A2C-E1F8-412A-B43D-8088F6947D37}" sibTransId="{EDCB05F7-477E-4711-B594-A81E6934BBD5}"/>
    <dgm:cxn modelId="{BFB67477-09E7-4E51-A754-F7503CFAEBEB}" srcId="{AB773532-98A1-4FE8-9402-F6D74F398434}" destId="{B5676888-BF18-40FE-AC2B-6492EE3D78E3}" srcOrd="1" destOrd="0" parTransId="{24A17279-0DF5-477E-B44A-080811C0A1FB}" sibTransId="{81A41FD0-1750-4112-915C-DCE6A951B8E7}"/>
    <dgm:cxn modelId="{8218AD8E-19C6-4B7F-BB4F-D2DB5816085F}" srcId="{AB773532-98A1-4FE8-9402-F6D74F398434}" destId="{544A4CC8-E43A-431E-81B4-08261C4B6570}" srcOrd="3" destOrd="0" parTransId="{4AC3EDF8-1C19-452C-ABD9-C09CEEE1D9C4}" sibTransId="{456FEC4B-E711-4BE8-84A0-A56991DAAA71}"/>
    <dgm:cxn modelId="{78F2D5C5-8505-486A-89DD-16A11993D6B6}" type="presOf" srcId="{DA08F5F7-53CE-4BF7-8E57-458A5E415AA7}" destId="{2F17645E-360B-439A-97CF-42F0F225A9E0}" srcOrd="0" destOrd="0" presId="urn:microsoft.com/office/officeart/2018/2/layout/IconLabelList"/>
    <dgm:cxn modelId="{F0227DE4-42B4-4614-A191-60F245D577AC}" srcId="{AB773532-98A1-4FE8-9402-F6D74F398434}" destId="{DA08F5F7-53CE-4BF7-8E57-458A5E415AA7}" srcOrd="2" destOrd="0" parTransId="{ADB11212-9198-48B5-A6D5-23446EE08DC9}" sibTransId="{729CC232-EBE2-4141-BF2C-79733405F3FB}"/>
    <dgm:cxn modelId="{6EA7D6FF-D8D3-4E0A-BAE1-4CA527F33991}" type="presParOf" srcId="{9FE15F02-99A5-46BF-A7A8-04D75BA9EAAB}" destId="{28ECDB3E-5416-4C10-BF59-045AB39F26CE}" srcOrd="0" destOrd="0" presId="urn:microsoft.com/office/officeart/2018/2/layout/IconLabelList"/>
    <dgm:cxn modelId="{02E3B03F-7C56-48CF-B21A-22424B4F7833}" type="presParOf" srcId="{28ECDB3E-5416-4C10-BF59-045AB39F26CE}" destId="{22DE0534-56AF-46C3-9AD1-9F53C8B515E5}" srcOrd="0" destOrd="0" presId="urn:microsoft.com/office/officeart/2018/2/layout/IconLabelList"/>
    <dgm:cxn modelId="{29A50D40-34BD-427B-9C42-AF285A7D9269}" type="presParOf" srcId="{28ECDB3E-5416-4C10-BF59-045AB39F26CE}" destId="{7BEDD863-B220-4296-BC48-EE8C5B050684}" srcOrd="1" destOrd="0" presId="urn:microsoft.com/office/officeart/2018/2/layout/IconLabelList"/>
    <dgm:cxn modelId="{82049108-B4E5-4AF0-8A4A-9EB02C806022}" type="presParOf" srcId="{28ECDB3E-5416-4C10-BF59-045AB39F26CE}" destId="{D82C11FD-212E-4BF3-9436-2C420DC3894B}" srcOrd="2" destOrd="0" presId="urn:microsoft.com/office/officeart/2018/2/layout/IconLabelList"/>
    <dgm:cxn modelId="{231BE911-A5E0-4D05-B68E-5658EDCD50A2}" type="presParOf" srcId="{9FE15F02-99A5-46BF-A7A8-04D75BA9EAAB}" destId="{C67534BC-BF15-4B50-A86F-E0836412E2C8}" srcOrd="1" destOrd="0" presId="urn:microsoft.com/office/officeart/2018/2/layout/IconLabelList"/>
    <dgm:cxn modelId="{0D5114E0-847F-4092-A332-A617E9666092}" type="presParOf" srcId="{9FE15F02-99A5-46BF-A7A8-04D75BA9EAAB}" destId="{BA656F9D-EBA6-4585-A7E2-6870158546FD}" srcOrd="2" destOrd="0" presId="urn:microsoft.com/office/officeart/2018/2/layout/IconLabelList"/>
    <dgm:cxn modelId="{D9C75635-2C5D-4E49-80F7-A459BA4C18AF}" type="presParOf" srcId="{BA656F9D-EBA6-4585-A7E2-6870158546FD}" destId="{76A5585C-E971-49ED-B49F-FADDE0E711AD}" srcOrd="0" destOrd="0" presId="urn:microsoft.com/office/officeart/2018/2/layout/IconLabelList"/>
    <dgm:cxn modelId="{5B3F0CF2-AE2C-4F38-A246-40224CAA3D29}" type="presParOf" srcId="{BA656F9D-EBA6-4585-A7E2-6870158546FD}" destId="{CB53F473-DCE6-4499-A355-71428D74D8C9}" srcOrd="1" destOrd="0" presId="urn:microsoft.com/office/officeart/2018/2/layout/IconLabelList"/>
    <dgm:cxn modelId="{111418A4-C1AF-4C15-86C7-51A02C8D1BE4}" type="presParOf" srcId="{BA656F9D-EBA6-4585-A7E2-6870158546FD}" destId="{C09412D1-8E77-496E-95D1-3298FDFCF45D}" srcOrd="2" destOrd="0" presId="urn:microsoft.com/office/officeart/2018/2/layout/IconLabelList"/>
    <dgm:cxn modelId="{682B54F8-6AF3-4693-BF73-2DAFEF0A6ABA}" type="presParOf" srcId="{9FE15F02-99A5-46BF-A7A8-04D75BA9EAAB}" destId="{369C3C47-FEFD-4183-80B5-30E0F6CF234B}" srcOrd="3" destOrd="0" presId="urn:microsoft.com/office/officeart/2018/2/layout/IconLabelList"/>
    <dgm:cxn modelId="{632EB323-38CE-40C1-955B-6223055B0DE2}" type="presParOf" srcId="{9FE15F02-99A5-46BF-A7A8-04D75BA9EAAB}" destId="{03CA6945-666F-4978-9EE1-C6475D8A7D0E}" srcOrd="4" destOrd="0" presId="urn:microsoft.com/office/officeart/2018/2/layout/IconLabelList"/>
    <dgm:cxn modelId="{4CD50F9B-1870-4776-9B1A-AD9A7951E9C9}" type="presParOf" srcId="{03CA6945-666F-4978-9EE1-C6475D8A7D0E}" destId="{798D1824-4E06-4C83-90C4-EF720BBEB19E}" srcOrd="0" destOrd="0" presId="urn:microsoft.com/office/officeart/2018/2/layout/IconLabelList"/>
    <dgm:cxn modelId="{2E79C4CC-1641-4602-B47F-F8EA330864FF}" type="presParOf" srcId="{03CA6945-666F-4978-9EE1-C6475D8A7D0E}" destId="{0C668D0A-3C36-474F-BE1E-30F1C8289DFE}" srcOrd="1" destOrd="0" presId="urn:microsoft.com/office/officeart/2018/2/layout/IconLabelList"/>
    <dgm:cxn modelId="{C58A2C5D-9BF9-41C2-8131-10C55F8340B9}" type="presParOf" srcId="{03CA6945-666F-4978-9EE1-C6475D8A7D0E}" destId="{2F17645E-360B-439A-97CF-42F0F225A9E0}" srcOrd="2" destOrd="0" presId="urn:microsoft.com/office/officeart/2018/2/layout/IconLabelList"/>
    <dgm:cxn modelId="{4EC91E70-2A9D-44FC-AA62-4428F78D0850}" type="presParOf" srcId="{9FE15F02-99A5-46BF-A7A8-04D75BA9EAAB}" destId="{83B7E361-430F-4870-B65C-492EB7EE82E0}" srcOrd="5" destOrd="0" presId="urn:microsoft.com/office/officeart/2018/2/layout/IconLabelList"/>
    <dgm:cxn modelId="{CEAF1242-D5F1-4FD3-B9AA-C0C7A3564115}" type="presParOf" srcId="{9FE15F02-99A5-46BF-A7A8-04D75BA9EAAB}" destId="{AB808474-232C-4A35-BD96-133DEFB0C86B}" srcOrd="6" destOrd="0" presId="urn:microsoft.com/office/officeart/2018/2/layout/IconLabelList"/>
    <dgm:cxn modelId="{979BF890-EDAB-49FF-B9BE-B07D5F7895F4}" type="presParOf" srcId="{AB808474-232C-4A35-BD96-133DEFB0C86B}" destId="{29B2AC86-A1A0-40A1-9563-ED5B8A593028}" srcOrd="0" destOrd="0" presId="urn:microsoft.com/office/officeart/2018/2/layout/IconLabelList"/>
    <dgm:cxn modelId="{C2FA9856-C1EA-49B8-802C-20A3528EA0E9}" type="presParOf" srcId="{AB808474-232C-4A35-BD96-133DEFB0C86B}" destId="{8C2FB58E-9201-45FC-B7C1-59A1F6CC2D3A}" srcOrd="1" destOrd="0" presId="urn:microsoft.com/office/officeart/2018/2/layout/IconLabelList"/>
    <dgm:cxn modelId="{7046ABA5-FE28-40B8-8800-CF04CE876C5A}" type="presParOf" srcId="{AB808474-232C-4A35-BD96-133DEFB0C86B}" destId="{1B8A2D98-3B52-474D-B0CD-B1E6C9A16F7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773532-98A1-4FE8-9402-F6D74F39843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73CE53E-7F87-499E-B6D4-E3694F27CD18}">
      <dgm:prSet/>
      <dgm:spPr/>
      <dgm:t>
        <a:bodyPr/>
        <a:lstStyle/>
        <a:p>
          <a:r>
            <a:rPr lang="en-US" dirty="0"/>
            <a:t>Knowledge</a:t>
          </a:r>
        </a:p>
      </dgm:t>
    </dgm:pt>
    <dgm:pt modelId="{C7FF5A2C-E1F8-412A-B43D-8088F6947D37}" type="parTrans" cxnId="{0E45A154-999F-43A2-BD8F-63BDA447D1C3}">
      <dgm:prSet/>
      <dgm:spPr/>
      <dgm:t>
        <a:bodyPr/>
        <a:lstStyle/>
        <a:p>
          <a:endParaRPr lang="en-US"/>
        </a:p>
      </dgm:t>
    </dgm:pt>
    <dgm:pt modelId="{EDCB05F7-477E-4711-B594-A81E6934BBD5}" type="sibTrans" cxnId="{0E45A154-999F-43A2-BD8F-63BDA447D1C3}">
      <dgm:prSet/>
      <dgm:spPr/>
      <dgm:t>
        <a:bodyPr/>
        <a:lstStyle/>
        <a:p>
          <a:endParaRPr lang="en-US"/>
        </a:p>
      </dgm:t>
    </dgm:pt>
    <dgm:pt modelId="{B5676888-BF18-40FE-AC2B-6492EE3D78E3}">
      <dgm:prSet/>
      <dgm:spPr/>
      <dgm:t>
        <a:bodyPr/>
        <a:lstStyle/>
        <a:p>
          <a:r>
            <a:rPr lang="en-US"/>
            <a:t>Skills</a:t>
          </a:r>
        </a:p>
      </dgm:t>
    </dgm:pt>
    <dgm:pt modelId="{24A17279-0DF5-477E-B44A-080811C0A1FB}" type="parTrans" cxnId="{BFB67477-09E7-4E51-A754-F7503CFAEBEB}">
      <dgm:prSet/>
      <dgm:spPr/>
      <dgm:t>
        <a:bodyPr/>
        <a:lstStyle/>
        <a:p>
          <a:endParaRPr lang="en-US"/>
        </a:p>
      </dgm:t>
    </dgm:pt>
    <dgm:pt modelId="{81A41FD0-1750-4112-915C-DCE6A951B8E7}" type="sibTrans" cxnId="{BFB67477-09E7-4E51-A754-F7503CFAEBEB}">
      <dgm:prSet/>
      <dgm:spPr/>
      <dgm:t>
        <a:bodyPr/>
        <a:lstStyle/>
        <a:p>
          <a:endParaRPr lang="en-US"/>
        </a:p>
      </dgm:t>
    </dgm:pt>
    <dgm:pt modelId="{DA08F5F7-53CE-4BF7-8E57-458A5E415AA7}">
      <dgm:prSet/>
      <dgm:spPr/>
      <dgm:t>
        <a:bodyPr/>
        <a:lstStyle/>
        <a:p>
          <a:r>
            <a:rPr lang="en-US"/>
            <a:t>Abilities</a:t>
          </a:r>
        </a:p>
      </dgm:t>
    </dgm:pt>
    <dgm:pt modelId="{ADB11212-9198-48B5-A6D5-23446EE08DC9}" type="parTrans" cxnId="{F0227DE4-42B4-4614-A191-60F245D577AC}">
      <dgm:prSet/>
      <dgm:spPr/>
      <dgm:t>
        <a:bodyPr/>
        <a:lstStyle/>
        <a:p>
          <a:endParaRPr lang="en-US"/>
        </a:p>
      </dgm:t>
    </dgm:pt>
    <dgm:pt modelId="{729CC232-EBE2-4141-BF2C-79733405F3FB}" type="sibTrans" cxnId="{F0227DE4-42B4-4614-A191-60F245D577AC}">
      <dgm:prSet/>
      <dgm:spPr/>
      <dgm:t>
        <a:bodyPr/>
        <a:lstStyle/>
        <a:p>
          <a:endParaRPr lang="en-US"/>
        </a:p>
      </dgm:t>
    </dgm:pt>
    <dgm:pt modelId="{544A4CC8-E43A-431E-81B4-08261C4B6570}">
      <dgm:prSet/>
      <dgm:spPr/>
      <dgm:t>
        <a:bodyPr/>
        <a:lstStyle/>
        <a:p>
          <a:r>
            <a:rPr lang="en-US" dirty="0"/>
            <a:t>Behavior</a:t>
          </a:r>
        </a:p>
      </dgm:t>
    </dgm:pt>
    <dgm:pt modelId="{4AC3EDF8-1C19-452C-ABD9-C09CEEE1D9C4}" type="parTrans" cxnId="{8218AD8E-19C6-4B7F-BB4F-D2DB5816085F}">
      <dgm:prSet/>
      <dgm:spPr/>
      <dgm:t>
        <a:bodyPr/>
        <a:lstStyle/>
        <a:p>
          <a:endParaRPr lang="en-US"/>
        </a:p>
      </dgm:t>
    </dgm:pt>
    <dgm:pt modelId="{456FEC4B-E711-4BE8-84A0-A56991DAAA71}" type="sibTrans" cxnId="{8218AD8E-19C6-4B7F-BB4F-D2DB5816085F}">
      <dgm:prSet/>
      <dgm:spPr/>
      <dgm:t>
        <a:bodyPr/>
        <a:lstStyle/>
        <a:p>
          <a:endParaRPr lang="en-US"/>
        </a:p>
      </dgm:t>
    </dgm:pt>
    <dgm:pt modelId="{9FE15F02-99A5-46BF-A7A8-04D75BA9EAAB}" type="pres">
      <dgm:prSet presAssocID="{AB773532-98A1-4FE8-9402-F6D74F398434}" presName="root" presStyleCnt="0">
        <dgm:presLayoutVars>
          <dgm:dir/>
          <dgm:resizeHandles val="exact"/>
        </dgm:presLayoutVars>
      </dgm:prSet>
      <dgm:spPr/>
    </dgm:pt>
    <dgm:pt modelId="{28ECDB3E-5416-4C10-BF59-045AB39F26CE}" type="pres">
      <dgm:prSet presAssocID="{C73CE53E-7F87-499E-B6D4-E3694F27CD18}" presName="compNode" presStyleCnt="0"/>
      <dgm:spPr/>
    </dgm:pt>
    <dgm:pt modelId="{22DE0534-56AF-46C3-9AD1-9F53C8B515E5}" type="pres">
      <dgm:prSet presAssocID="{C73CE53E-7F87-499E-B6D4-E3694F27CD1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7BEDD863-B220-4296-BC48-EE8C5B050684}" type="pres">
      <dgm:prSet presAssocID="{C73CE53E-7F87-499E-B6D4-E3694F27CD18}" presName="spaceRect" presStyleCnt="0"/>
      <dgm:spPr/>
    </dgm:pt>
    <dgm:pt modelId="{D82C11FD-212E-4BF3-9436-2C420DC3894B}" type="pres">
      <dgm:prSet presAssocID="{C73CE53E-7F87-499E-B6D4-E3694F27CD18}" presName="textRect" presStyleLbl="revTx" presStyleIdx="0" presStyleCnt="4">
        <dgm:presLayoutVars>
          <dgm:chMax val="1"/>
          <dgm:chPref val="1"/>
        </dgm:presLayoutVars>
      </dgm:prSet>
      <dgm:spPr/>
    </dgm:pt>
    <dgm:pt modelId="{C67534BC-BF15-4B50-A86F-E0836412E2C8}" type="pres">
      <dgm:prSet presAssocID="{EDCB05F7-477E-4711-B594-A81E6934BBD5}" presName="sibTrans" presStyleCnt="0"/>
      <dgm:spPr/>
    </dgm:pt>
    <dgm:pt modelId="{BA656F9D-EBA6-4585-A7E2-6870158546FD}" type="pres">
      <dgm:prSet presAssocID="{B5676888-BF18-40FE-AC2B-6492EE3D78E3}" presName="compNode" presStyleCnt="0"/>
      <dgm:spPr/>
    </dgm:pt>
    <dgm:pt modelId="{76A5585C-E971-49ED-B49F-FADDE0E711AD}" type="pres">
      <dgm:prSet presAssocID="{B5676888-BF18-40FE-AC2B-6492EE3D78E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it"/>
        </a:ext>
      </dgm:extLst>
    </dgm:pt>
    <dgm:pt modelId="{CB53F473-DCE6-4499-A355-71428D74D8C9}" type="pres">
      <dgm:prSet presAssocID="{B5676888-BF18-40FE-AC2B-6492EE3D78E3}" presName="spaceRect" presStyleCnt="0"/>
      <dgm:spPr/>
    </dgm:pt>
    <dgm:pt modelId="{C09412D1-8E77-496E-95D1-3298FDFCF45D}" type="pres">
      <dgm:prSet presAssocID="{B5676888-BF18-40FE-AC2B-6492EE3D78E3}" presName="textRect" presStyleLbl="revTx" presStyleIdx="1" presStyleCnt="4">
        <dgm:presLayoutVars>
          <dgm:chMax val="1"/>
          <dgm:chPref val="1"/>
        </dgm:presLayoutVars>
      </dgm:prSet>
      <dgm:spPr/>
    </dgm:pt>
    <dgm:pt modelId="{369C3C47-FEFD-4183-80B5-30E0F6CF234B}" type="pres">
      <dgm:prSet presAssocID="{81A41FD0-1750-4112-915C-DCE6A951B8E7}" presName="sibTrans" presStyleCnt="0"/>
      <dgm:spPr/>
    </dgm:pt>
    <dgm:pt modelId="{03CA6945-666F-4978-9EE1-C6475D8A7D0E}" type="pres">
      <dgm:prSet presAssocID="{DA08F5F7-53CE-4BF7-8E57-458A5E415AA7}" presName="compNode" presStyleCnt="0"/>
      <dgm:spPr/>
    </dgm:pt>
    <dgm:pt modelId="{798D1824-4E06-4C83-90C4-EF720BBEB19E}" type="pres">
      <dgm:prSet presAssocID="{DA08F5F7-53CE-4BF7-8E57-458A5E415AA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0C668D0A-3C36-474F-BE1E-30F1C8289DFE}" type="pres">
      <dgm:prSet presAssocID="{DA08F5F7-53CE-4BF7-8E57-458A5E415AA7}" presName="spaceRect" presStyleCnt="0"/>
      <dgm:spPr/>
    </dgm:pt>
    <dgm:pt modelId="{2F17645E-360B-439A-97CF-42F0F225A9E0}" type="pres">
      <dgm:prSet presAssocID="{DA08F5F7-53CE-4BF7-8E57-458A5E415AA7}" presName="textRect" presStyleLbl="revTx" presStyleIdx="2" presStyleCnt="4">
        <dgm:presLayoutVars>
          <dgm:chMax val="1"/>
          <dgm:chPref val="1"/>
        </dgm:presLayoutVars>
      </dgm:prSet>
      <dgm:spPr/>
    </dgm:pt>
    <dgm:pt modelId="{83B7E361-430F-4870-B65C-492EB7EE82E0}" type="pres">
      <dgm:prSet presAssocID="{729CC232-EBE2-4141-BF2C-79733405F3FB}" presName="sibTrans" presStyleCnt="0"/>
      <dgm:spPr/>
    </dgm:pt>
    <dgm:pt modelId="{AB808474-232C-4A35-BD96-133DEFB0C86B}" type="pres">
      <dgm:prSet presAssocID="{544A4CC8-E43A-431E-81B4-08261C4B6570}" presName="compNode" presStyleCnt="0"/>
      <dgm:spPr/>
    </dgm:pt>
    <dgm:pt modelId="{29B2AC86-A1A0-40A1-9563-ED5B8A593028}" type="pres">
      <dgm:prSet presAssocID="{544A4CC8-E43A-431E-81B4-08261C4B657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ment Urgent"/>
        </a:ext>
      </dgm:extLst>
    </dgm:pt>
    <dgm:pt modelId="{8C2FB58E-9201-45FC-B7C1-59A1F6CC2D3A}" type="pres">
      <dgm:prSet presAssocID="{544A4CC8-E43A-431E-81B4-08261C4B6570}" presName="spaceRect" presStyleCnt="0"/>
      <dgm:spPr/>
    </dgm:pt>
    <dgm:pt modelId="{1B8A2D98-3B52-474D-B0CD-B1E6C9A16F75}" type="pres">
      <dgm:prSet presAssocID="{544A4CC8-E43A-431E-81B4-08261C4B657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F56A225-36DC-4AB8-A469-9F08D4D298AF}" type="presOf" srcId="{AB773532-98A1-4FE8-9402-F6D74F398434}" destId="{9FE15F02-99A5-46BF-A7A8-04D75BA9EAAB}" srcOrd="0" destOrd="0" presId="urn:microsoft.com/office/officeart/2018/2/layout/IconLabelList"/>
    <dgm:cxn modelId="{69A87D2A-E55A-4D4E-BF51-14C32777BD2A}" type="presOf" srcId="{B5676888-BF18-40FE-AC2B-6492EE3D78E3}" destId="{C09412D1-8E77-496E-95D1-3298FDFCF45D}" srcOrd="0" destOrd="0" presId="urn:microsoft.com/office/officeart/2018/2/layout/IconLabelList"/>
    <dgm:cxn modelId="{34E8B236-9CB5-4C86-8FE3-D65CAAB02BF0}" type="presOf" srcId="{C73CE53E-7F87-499E-B6D4-E3694F27CD18}" destId="{D82C11FD-212E-4BF3-9436-2C420DC3894B}" srcOrd="0" destOrd="0" presId="urn:microsoft.com/office/officeart/2018/2/layout/IconLabelList"/>
    <dgm:cxn modelId="{FAEF433A-BD19-4C6E-B071-7C348789587B}" type="presOf" srcId="{544A4CC8-E43A-431E-81B4-08261C4B6570}" destId="{1B8A2D98-3B52-474D-B0CD-B1E6C9A16F75}" srcOrd="0" destOrd="0" presId="urn:microsoft.com/office/officeart/2018/2/layout/IconLabelList"/>
    <dgm:cxn modelId="{0E45A154-999F-43A2-BD8F-63BDA447D1C3}" srcId="{AB773532-98A1-4FE8-9402-F6D74F398434}" destId="{C73CE53E-7F87-499E-B6D4-E3694F27CD18}" srcOrd="0" destOrd="0" parTransId="{C7FF5A2C-E1F8-412A-B43D-8088F6947D37}" sibTransId="{EDCB05F7-477E-4711-B594-A81E6934BBD5}"/>
    <dgm:cxn modelId="{BFB67477-09E7-4E51-A754-F7503CFAEBEB}" srcId="{AB773532-98A1-4FE8-9402-F6D74F398434}" destId="{B5676888-BF18-40FE-AC2B-6492EE3D78E3}" srcOrd="1" destOrd="0" parTransId="{24A17279-0DF5-477E-B44A-080811C0A1FB}" sibTransId="{81A41FD0-1750-4112-915C-DCE6A951B8E7}"/>
    <dgm:cxn modelId="{8218AD8E-19C6-4B7F-BB4F-D2DB5816085F}" srcId="{AB773532-98A1-4FE8-9402-F6D74F398434}" destId="{544A4CC8-E43A-431E-81B4-08261C4B6570}" srcOrd="3" destOrd="0" parTransId="{4AC3EDF8-1C19-452C-ABD9-C09CEEE1D9C4}" sibTransId="{456FEC4B-E711-4BE8-84A0-A56991DAAA71}"/>
    <dgm:cxn modelId="{78F2D5C5-8505-486A-89DD-16A11993D6B6}" type="presOf" srcId="{DA08F5F7-53CE-4BF7-8E57-458A5E415AA7}" destId="{2F17645E-360B-439A-97CF-42F0F225A9E0}" srcOrd="0" destOrd="0" presId="urn:microsoft.com/office/officeart/2018/2/layout/IconLabelList"/>
    <dgm:cxn modelId="{F0227DE4-42B4-4614-A191-60F245D577AC}" srcId="{AB773532-98A1-4FE8-9402-F6D74F398434}" destId="{DA08F5F7-53CE-4BF7-8E57-458A5E415AA7}" srcOrd="2" destOrd="0" parTransId="{ADB11212-9198-48B5-A6D5-23446EE08DC9}" sibTransId="{729CC232-EBE2-4141-BF2C-79733405F3FB}"/>
    <dgm:cxn modelId="{6EA7D6FF-D8D3-4E0A-BAE1-4CA527F33991}" type="presParOf" srcId="{9FE15F02-99A5-46BF-A7A8-04D75BA9EAAB}" destId="{28ECDB3E-5416-4C10-BF59-045AB39F26CE}" srcOrd="0" destOrd="0" presId="urn:microsoft.com/office/officeart/2018/2/layout/IconLabelList"/>
    <dgm:cxn modelId="{02E3B03F-7C56-48CF-B21A-22424B4F7833}" type="presParOf" srcId="{28ECDB3E-5416-4C10-BF59-045AB39F26CE}" destId="{22DE0534-56AF-46C3-9AD1-9F53C8B515E5}" srcOrd="0" destOrd="0" presId="urn:microsoft.com/office/officeart/2018/2/layout/IconLabelList"/>
    <dgm:cxn modelId="{29A50D40-34BD-427B-9C42-AF285A7D9269}" type="presParOf" srcId="{28ECDB3E-5416-4C10-BF59-045AB39F26CE}" destId="{7BEDD863-B220-4296-BC48-EE8C5B050684}" srcOrd="1" destOrd="0" presId="urn:microsoft.com/office/officeart/2018/2/layout/IconLabelList"/>
    <dgm:cxn modelId="{82049108-B4E5-4AF0-8A4A-9EB02C806022}" type="presParOf" srcId="{28ECDB3E-5416-4C10-BF59-045AB39F26CE}" destId="{D82C11FD-212E-4BF3-9436-2C420DC3894B}" srcOrd="2" destOrd="0" presId="urn:microsoft.com/office/officeart/2018/2/layout/IconLabelList"/>
    <dgm:cxn modelId="{231BE911-A5E0-4D05-B68E-5658EDCD50A2}" type="presParOf" srcId="{9FE15F02-99A5-46BF-A7A8-04D75BA9EAAB}" destId="{C67534BC-BF15-4B50-A86F-E0836412E2C8}" srcOrd="1" destOrd="0" presId="urn:microsoft.com/office/officeart/2018/2/layout/IconLabelList"/>
    <dgm:cxn modelId="{0D5114E0-847F-4092-A332-A617E9666092}" type="presParOf" srcId="{9FE15F02-99A5-46BF-A7A8-04D75BA9EAAB}" destId="{BA656F9D-EBA6-4585-A7E2-6870158546FD}" srcOrd="2" destOrd="0" presId="urn:microsoft.com/office/officeart/2018/2/layout/IconLabelList"/>
    <dgm:cxn modelId="{D9C75635-2C5D-4E49-80F7-A459BA4C18AF}" type="presParOf" srcId="{BA656F9D-EBA6-4585-A7E2-6870158546FD}" destId="{76A5585C-E971-49ED-B49F-FADDE0E711AD}" srcOrd="0" destOrd="0" presId="urn:microsoft.com/office/officeart/2018/2/layout/IconLabelList"/>
    <dgm:cxn modelId="{5B3F0CF2-AE2C-4F38-A246-40224CAA3D29}" type="presParOf" srcId="{BA656F9D-EBA6-4585-A7E2-6870158546FD}" destId="{CB53F473-DCE6-4499-A355-71428D74D8C9}" srcOrd="1" destOrd="0" presId="urn:microsoft.com/office/officeart/2018/2/layout/IconLabelList"/>
    <dgm:cxn modelId="{111418A4-C1AF-4C15-86C7-51A02C8D1BE4}" type="presParOf" srcId="{BA656F9D-EBA6-4585-A7E2-6870158546FD}" destId="{C09412D1-8E77-496E-95D1-3298FDFCF45D}" srcOrd="2" destOrd="0" presId="urn:microsoft.com/office/officeart/2018/2/layout/IconLabelList"/>
    <dgm:cxn modelId="{682B54F8-6AF3-4693-BF73-2DAFEF0A6ABA}" type="presParOf" srcId="{9FE15F02-99A5-46BF-A7A8-04D75BA9EAAB}" destId="{369C3C47-FEFD-4183-80B5-30E0F6CF234B}" srcOrd="3" destOrd="0" presId="urn:microsoft.com/office/officeart/2018/2/layout/IconLabelList"/>
    <dgm:cxn modelId="{632EB323-38CE-40C1-955B-6223055B0DE2}" type="presParOf" srcId="{9FE15F02-99A5-46BF-A7A8-04D75BA9EAAB}" destId="{03CA6945-666F-4978-9EE1-C6475D8A7D0E}" srcOrd="4" destOrd="0" presId="urn:microsoft.com/office/officeart/2018/2/layout/IconLabelList"/>
    <dgm:cxn modelId="{4CD50F9B-1870-4776-9B1A-AD9A7951E9C9}" type="presParOf" srcId="{03CA6945-666F-4978-9EE1-C6475D8A7D0E}" destId="{798D1824-4E06-4C83-90C4-EF720BBEB19E}" srcOrd="0" destOrd="0" presId="urn:microsoft.com/office/officeart/2018/2/layout/IconLabelList"/>
    <dgm:cxn modelId="{2E79C4CC-1641-4602-B47F-F8EA330864FF}" type="presParOf" srcId="{03CA6945-666F-4978-9EE1-C6475D8A7D0E}" destId="{0C668D0A-3C36-474F-BE1E-30F1C8289DFE}" srcOrd="1" destOrd="0" presId="urn:microsoft.com/office/officeart/2018/2/layout/IconLabelList"/>
    <dgm:cxn modelId="{C58A2C5D-9BF9-41C2-8131-10C55F8340B9}" type="presParOf" srcId="{03CA6945-666F-4978-9EE1-C6475D8A7D0E}" destId="{2F17645E-360B-439A-97CF-42F0F225A9E0}" srcOrd="2" destOrd="0" presId="urn:microsoft.com/office/officeart/2018/2/layout/IconLabelList"/>
    <dgm:cxn modelId="{4EC91E70-2A9D-44FC-AA62-4428F78D0850}" type="presParOf" srcId="{9FE15F02-99A5-46BF-A7A8-04D75BA9EAAB}" destId="{83B7E361-430F-4870-B65C-492EB7EE82E0}" srcOrd="5" destOrd="0" presId="urn:microsoft.com/office/officeart/2018/2/layout/IconLabelList"/>
    <dgm:cxn modelId="{CEAF1242-D5F1-4FD3-B9AA-C0C7A3564115}" type="presParOf" srcId="{9FE15F02-99A5-46BF-A7A8-04D75BA9EAAB}" destId="{AB808474-232C-4A35-BD96-133DEFB0C86B}" srcOrd="6" destOrd="0" presId="urn:microsoft.com/office/officeart/2018/2/layout/IconLabelList"/>
    <dgm:cxn modelId="{979BF890-EDAB-49FF-B9BE-B07D5F7895F4}" type="presParOf" srcId="{AB808474-232C-4A35-BD96-133DEFB0C86B}" destId="{29B2AC86-A1A0-40A1-9563-ED5B8A593028}" srcOrd="0" destOrd="0" presId="urn:microsoft.com/office/officeart/2018/2/layout/IconLabelList"/>
    <dgm:cxn modelId="{C2FA9856-C1EA-49B8-802C-20A3528EA0E9}" type="presParOf" srcId="{AB808474-232C-4A35-BD96-133DEFB0C86B}" destId="{8C2FB58E-9201-45FC-B7C1-59A1F6CC2D3A}" srcOrd="1" destOrd="0" presId="urn:microsoft.com/office/officeart/2018/2/layout/IconLabelList"/>
    <dgm:cxn modelId="{7046ABA5-FE28-40B8-8800-CF04CE876C5A}" type="presParOf" srcId="{AB808474-232C-4A35-BD96-133DEFB0C86B}" destId="{1B8A2D98-3B52-474D-B0CD-B1E6C9A16F7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773532-98A1-4FE8-9402-F6D74F39843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44A4CC8-E43A-431E-81B4-08261C4B65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Behavior</a:t>
          </a:r>
        </a:p>
      </dgm:t>
    </dgm:pt>
    <dgm:pt modelId="{4AC3EDF8-1C19-452C-ABD9-C09CEEE1D9C4}" type="parTrans" cxnId="{8218AD8E-19C6-4B7F-BB4F-D2DB5816085F}">
      <dgm:prSet/>
      <dgm:spPr/>
      <dgm:t>
        <a:bodyPr/>
        <a:lstStyle/>
        <a:p>
          <a:endParaRPr lang="en-US"/>
        </a:p>
      </dgm:t>
    </dgm:pt>
    <dgm:pt modelId="{456FEC4B-E711-4BE8-84A0-A56991DAAA71}" type="sibTrans" cxnId="{8218AD8E-19C6-4B7F-BB4F-D2DB5816085F}">
      <dgm:prSet/>
      <dgm:spPr/>
      <dgm:t>
        <a:bodyPr/>
        <a:lstStyle/>
        <a:p>
          <a:endParaRPr lang="en-US"/>
        </a:p>
      </dgm:t>
    </dgm:pt>
    <dgm:pt modelId="{9FE15F02-99A5-46BF-A7A8-04D75BA9EAAB}" type="pres">
      <dgm:prSet presAssocID="{AB773532-98A1-4FE8-9402-F6D74F398434}" presName="root" presStyleCnt="0">
        <dgm:presLayoutVars>
          <dgm:dir/>
          <dgm:resizeHandles val="exact"/>
        </dgm:presLayoutVars>
      </dgm:prSet>
      <dgm:spPr/>
    </dgm:pt>
    <dgm:pt modelId="{AB808474-232C-4A35-BD96-133DEFB0C86B}" type="pres">
      <dgm:prSet presAssocID="{544A4CC8-E43A-431E-81B4-08261C4B6570}" presName="compNode" presStyleCnt="0"/>
      <dgm:spPr/>
    </dgm:pt>
    <dgm:pt modelId="{29B2AC86-A1A0-40A1-9563-ED5B8A593028}" type="pres">
      <dgm:prSet presAssocID="{544A4CC8-E43A-431E-81B4-08261C4B6570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ment Urgent"/>
        </a:ext>
      </dgm:extLst>
    </dgm:pt>
    <dgm:pt modelId="{8C2FB58E-9201-45FC-B7C1-59A1F6CC2D3A}" type="pres">
      <dgm:prSet presAssocID="{544A4CC8-E43A-431E-81B4-08261C4B6570}" presName="spaceRect" presStyleCnt="0"/>
      <dgm:spPr/>
    </dgm:pt>
    <dgm:pt modelId="{1B8A2D98-3B52-474D-B0CD-B1E6C9A16F75}" type="pres">
      <dgm:prSet presAssocID="{544A4CC8-E43A-431E-81B4-08261C4B6570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7F56A225-36DC-4AB8-A469-9F08D4D298AF}" type="presOf" srcId="{AB773532-98A1-4FE8-9402-F6D74F398434}" destId="{9FE15F02-99A5-46BF-A7A8-04D75BA9EAAB}" srcOrd="0" destOrd="0" presId="urn:microsoft.com/office/officeart/2018/2/layout/IconLabelList"/>
    <dgm:cxn modelId="{FAEF433A-BD19-4C6E-B071-7C348789587B}" type="presOf" srcId="{544A4CC8-E43A-431E-81B4-08261C4B6570}" destId="{1B8A2D98-3B52-474D-B0CD-B1E6C9A16F75}" srcOrd="0" destOrd="0" presId="urn:microsoft.com/office/officeart/2018/2/layout/IconLabelList"/>
    <dgm:cxn modelId="{8218AD8E-19C6-4B7F-BB4F-D2DB5816085F}" srcId="{AB773532-98A1-4FE8-9402-F6D74F398434}" destId="{544A4CC8-E43A-431E-81B4-08261C4B6570}" srcOrd="0" destOrd="0" parTransId="{4AC3EDF8-1C19-452C-ABD9-C09CEEE1D9C4}" sibTransId="{456FEC4B-E711-4BE8-84A0-A56991DAAA71}"/>
    <dgm:cxn modelId="{CEAF1242-D5F1-4FD3-B9AA-C0C7A3564115}" type="presParOf" srcId="{9FE15F02-99A5-46BF-A7A8-04D75BA9EAAB}" destId="{AB808474-232C-4A35-BD96-133DEFB0C86B}" srcOrd="0" destOrd="0" presId="urn:microsoft.com/office/officeart/2018/2/layout/IconLabelList"/>
    <dgm:cxn modelId="{979BF890-EDAB-49FF-B9BE-B07D5F7895F4}" type="presParOf" srcId="{AB808474-232C-4A35-BD96-133DEFB0C86B}" destId="{29B2AC86-A1A0-40A1-9563-ED5B8A593028}" srcOrd="0" destOrd="0" presId="urn:microsoft.com/office/officeart/2018/2/layout/IconLabelList"/>
    <dgm:cxn modelId="{C2FA9856-C1EA-49B8-802C-20A3528EA0E9}" type="presParOf" srcId="{AB808474-232C-4A35-BD96-133DEFB0C86B}" destId="{8C2FB58E-9201-45FC-B7C1-59A1F6CC2D3A}" srcOrd="1" destOrd="0" presId="urn:microsoft.com/office/officeart/2018/2/layout/IconLabelList"/>
    <dgm:cxn modelId="{7046ABA5-FE28-40B8-8800-CF04CE876C5A}" type="presParOf" srcId="{AB808474-232C-4A35-BD96-133DEFB0C86B}" destId="{1B8A2D98-3B52-474D-B0CD-B1E6C9A16F7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773532-98A1-4FE8-9402-F6D74F39843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44A4CC8-E43A-431E-81B4-08261C4B65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Behavior</a:t>
          </a:r>
        </a:p>
      </dgm:t>
    </dgm:pt>
    <dgm:pt modelId="{4AC3EDF8-1C19-452C-ABD9-C09CEEE1D9C4}" type="parTrans" cxnId="{8218AD8E-19C6-4B7F-BB4F-D2DB5816085F}">
      <dgm:prSet/>
      <dgm:spPr/>
      <dgm:t>
        <a:bodyPr/>
        <a:lstStyle/>
        <a:p>
          <a:endParaRPr lang="en-US"/>
        </a:p>
      </dgm:t>
    </dgm:pt>
    <dgm:pt modelId="{456FEC4B-E711-4BE8-84A0-A56991DAAA71}" type="sibTrans" cxnId="{8218AD8E-19C6-4B7F-BB4F-D2DB5816085F}">
      <dgm:prSet/>
      <dgm:spPr/>
      <dgm:t>
        <a:bodyPr/>
        <a:lstStyle/>
        <a:p>
          <a:endParaRPr lang="en-US"/>
        </a:p>
      </dgm:t>
    </dgm:pt>
    <dgm:pt modelId="{9FE15F02-99A5-46BF-A7A8-04D75BA9EAAB}" type="pres">
      <dgm:prSet presAssocID="{AB773532-98A1-4FE8-9402-F6D74F398434}" presName="root" presStyleCnt="0">
        <dgm:presLayoutVars>
          <dgm:dir/>
          <dgm:resizeHandles val="exact"/>
        </dgm:presLayoutVars>
      </dgm:prSet>
      <dgm:spPr/>
    </dgm:pt>
    <dgm:pt modelId="{AB808474-232C-4A35-BD96-133DEFB0C86B}" type="pres">
      <dgm:prSet presAssocID="{544A4CC8-E43A-431E-81B4-08261C4B6570}" presName="compNode" presStyleCnt="0"/>
      <dgm:spPr/>
    </dgm:pt>
    <dgm:pt modelId="{29B2AC86-A1A0-40A1-9563-ED5B8A593028}" type="pres">
      <dgm:prSet presAssocID="{544A4CC8-E43A-431E-81B4-08261C4B6570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ment Urgent"/>
        </a:ext>
      </dgm:extLst>
    </dgm:pt>
    <dgm:pt modelId="{8C2FB58E-9201-45FC-B7C1-59A1F6CC2D3A}" type="pres">
      <dgm:prSet presAssocID="{544A4CC8-E43A-431E-81B4-08261C4B6570}" presName="spaceRect" presStyleCnt="0"/>
      <dgm:spPr/>
    </dgm:pt>
    <dgm:pt modelId="{1B8A2D98-3B52-474D-B0CD-B1E6C9A16F75}" type="pres">
      <dgm:prSet presAssocID="{544A4CC8-E43A-431E-81B4-08261C4B6570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7F56A225-36DC-4AB8-A469-9F08D4D298AF}" type="presOf" srcId="{AB773532-98A1-4FE8-9402-F6D74F398434}" destId="{9FE15F02-99A5-46BF-A7A8-04D75BA9EAAB}" srcOrd="0" destOrd="0" presId="urn:microsoft.com/office/officeart/2018/2/layout/IconLabelList"/>
    <dgm:cxn modelId="{FAEF433A-BD19-4C6E-B071-7C348789587B}" type="presOf" srcId="{544A4CC8-E43A-431E-81B4-08261C4B6570}" destId="{1B8A2D98-3B52-474D-B0CD-B1E6C9A16F75}" srcOrd="0" destOrd="0" presId="urn:microsoft.com/office/officeart/2018/2/layout/IconLabelList"/>
    <dgm:cxn modelId="{8218AD8E-19C6-4B7F-BB4F-D2DB5816085F}" srcId="{AB773532-98A1-4FE8-9402-F6D74F398434}" destId="{544A4CC8-E43A-431E-81B4-08261C4B6570}" srcOrd="0" destOrd="0" parTransId="{4AC3EDF8-1C19-452C-ABD9-C09CEEE1D9C4}" sibTransId="{456FEC4B-E711-4BE8-84A0-A56991DAAA71}"/>
    <dgm:cxn modelId="{CEAF1242-D5F1-4FD3-B9AA-C0C7A3564115}" type="presParOf" srcId="{9FE15F02-99A5-46BF-A7A8-04D75BA9EAAB}" destId="{AB808474-232C-4A35-BD96-133DEFB0C86B}" srcOrd="0" destOrd="0" presId="urn:microsoft.com/office/officeart/2018/2/layout/IconLabelList"/>
    <dgm:cxn modelId="{979BF890-EDAB-49FF-B9BE-B07D5F7895F4}" type="presParOf" srcId="{AB808474-232C-4A35-BD96-133DEFB0C86B}" destId="{29B2AC86-A1A0-40A1-9563-ED5B8A593028}" srcOrd="0" destOrd="0" presId="urn:microsoft.com/office/officeart/2018/2/layout/IconLabelList"/>
    <dgm:cxn modelId="{C2FA9856-C1EA-49B8-802C-20A3528EA0E9}" type="presParOf" srcId="{AB808474-232C-4A35-BD96-133DEFB0C86B}" destId="{8C2FB58E-9201-45FC-B7C1-59A1F6CC2D3A}" srcOrd="1" destOrd="0" presId="urn:microsoft.com/office/officeart/2018/2/layout/IconLabelList"/>
    <dgm:cxn modelId="{7046ABA5-FE28-40B8-8800-CF04CE876C5A}" type="presParOf" srcId="{AB808474-232C-4A35-BD96-133DEFB0C86B}" destId="{1B8A2D98-3B52-474D-B0CD-B1E6C9A16F7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DA3045-D600-4623-BB00-E2C39ED0477F}" type="doc">
      <dgm:prSet loTypeId="urn:microsoft.com/office/officeart/2008/layout/CircularPictureCallout" loCatId="picture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F84CFDD-D1B6-41A3-BED9-5A5C89703032}">
      <dgm:prSet/>
      <dgm:spPr/>
      <dgm:t>
        <a:bodyPr/>
        <a:lstStyle/>
        <a:p>
          <a:endParaRPr lang="en-US" dirty="0"/>
        </a:p>
      </dgm:t>
    </dgm:pt>
    <dgm:pt modelId="{F91868A6-733F-4575-93A4-96C222D62C95}" type="parTrans" cxnId="{CFD03C5B-6FAC-461F-AA3A-E001E7BE9F87}">
      <dgm:prSet/>
      <dgm:spPr/>
      <dgm:t>
        <a:bodyPr/>
        <a:lstStyle/>
        <a:p>
          <a:endParaRPr lang="en-US"/>
        </a:p>
      </dgm:t>
    </dgm:pt>
    <dgm:pt modelId="{8249B938-693E-489A-AFCB-2D2411204697}" type="sibTrans" cxnId="{CFD03C5B-6FAC-461F-AA3A-E001E7BE9F87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an sitting in a chair"/>
        </a:ext>
      </dgm:extLst>
    </dgm:pt>
    <dgm:pt modelId="{4E34171A-6055-4540-81B2-C066404F8F42}" type="pres">
      <dgm:prSet presAssocID="{39DA3045-D600-4623-BB00-E2C39ED0477F}" presName="Name0" presStyleCnt="0">
        <dgm:presLayoutVars>
          <dgm:chMax val="7"/>
          <dgm:chPref val="7"/>
          <dgm:dir/>
        </dgm:presLayoutVars>
      </dgm:prSet>
      <dgm:spPr/>
    </dgm:pt>
    <dgm:pt modelId="{6E780A57-E73B-4423-88CC-760ABBA59181}" type="pres">
      <dgm:prSet presAssocID="{39DA3045-D600-4623-BB00-E2C39ED0477F}" presName="Name1" presStyleCnt="0"/>
      <dgm:spPr/>
    </dgm:pt>
    <dgm:pt modelId="{6AC329A4-A011-44F8-A6B8-3545FB758FD5}" type="pres">
      <dgm:prSet presAssocID="{8249B938-693E-489A-AFCB-2D2411204697}" presName="picture_1" presStyleCnt="0"/>
      <dgm:spPr/>
    </dgm:pt>
    <dgm:pt modelId="{C3F061E8-6375-4300-BACD-56DAAAC4577C}" type="pres">
      <dgm:prSet presAssocID="{8249B938-693E-489A-AFCB-2D2411204697}" presName="pictureRepeatNode" presStyleLbl="alignImgPlace1" presStyleIdx="0" presStyleCnt="1"/>
      <dgm:spPr/>
    </dgm:pt>
    <dgm:pt modelId="{E32DA409-D53D-4B01-AEC0-8F5FACB1FEE8}" type="pres">
      <dgm:prSet presAssocID="{FF84CFDD-D1B6-41A3-BED9-5A5C89703032}" presName="text_1" presStyleLbl="node1" presStyleIdx="0" presStyleCnt="0">
        <dgm:presLayoutVars>
          <dgm:bulletEnabled val="1"/>
        </dgm:presLayoutVars>
      </dgm:prSet>
      <dgm:spPr/>
    </dgm:pt>
  </dgm:ptLst>
  <dgm:cxnLst>
    <dgm:cxn modelId="{CFD03C5B-6FAC-461F-AA3A-E001E7BE9F87}" srcId="{39DA3045-D600-4623-BB00-E2C39ED0477F}" destId="{FF84CFDD-D1B6-41A3-BED9-5A5C89703032}" srcOrd="0" destOrd="0" parTransId="{F91868A6-733F-4575-93A4-96C222D62C95}" sibTransId="{8249B938-693E-489A-AFCB-2D2411204697}"/>
    <dgm:cxn modelId="{6942A262-8137-45BA-AD79-18F998D7E519}" type="presOf" srcId="{39DA3045-D600-4623-BB00-E2C39ED0477F}" destId="{4E34171A-6055-4540-81B2-C066404F8F42}" srcOrd="0" destOrd="0" presId="urn:microsoft.com/office/officeart/2008/layout/CircularPictureCallout"/>
    <dgm:cxn modelId="{280695A1-773B-4669-80C6-23880AA9A1A6}" type="presOf" srcId="{8249B938-693E-489A-AFCB-2D2411204697}" destId="{C3F061E8-6375-4300-BACD-56DAAAC4577C}" srcOrd="0" destOrd="0" presId="urn:microsoft.com/office/officeart/2008/layout/CircularPictureCallout"/>
    <dgm:cxn modelId="{B7D0AEDB-6ACF-4F63-A478-C959E598804C}" type="presOf" srcId="{FF84CFDD-D1B6-41A3-BED9-5A5C89703032}" destId="{E32DA409-D53D-4B01-AEC0-8F5FACB1FEE8}" srcOrd="0" destOrd="0" presId="urn:microsoft.com/office/officeart/2008/layout/CircularPictureCallout"/>
    <dgm:cxn modelId="{83985298-0DB0-4F65-9077-563CE4F2D531}" type="presParOf" srcId="{4E34171A-6055-4540-81B2-C066404F8F42}" destId="{6E780A57-E73B-4423-88CC-760ABBA59181}" srcOrd="0" destOrd="0" presId="urn:microsoft.com/office/officeart/2008/layout/CircularPictureCallout"/>
    <dgm:cxn modelId="{D3090DD9-4B42-4FD1-86C5-7E96F7B8DD4A}" type="presParOf" srcId="{6E780A57-E73B-4423-88CC-760ABBA59181}" destId="{6AC329A4-A011-44F8-A6B8-3545FB758FD5}" srcOrd="0" destOrd="0" presId="urn:microsoft.com/office/officeart/2008/layout/CircularPictureCallout"/>
    <dgm:cxn modelId="{76E61883-4BE9-4A52-B204-B03CDA483308}" type="presParOf" srcId="{6AC329A4-A011-44F8-A6B8-3545FB758FD5}" destId="{C3F061E8-6375-4300-BACD-56DAAAC4577C}" srcOrd="0" destOrd="0" presId="urn:microsoft.com/office/officeart/2008/layout/CircularPictureCallout"/>
    <dgm:cxn modelId="{6DC3B684-DFB2-40E7-9FF7-2CCABBE618B2}" type="presParOf" srcId="{6E780A57-E73B-4423-88CC-760ABBA59181}" destId="{E32DA409-D53D-4B01-AEC0-8F5FACB1FEE8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F1609-D33E-4D3C-A7F7-601F19E18E7E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4DBF9-654E-47E0-952C-7654D8EEBE9B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F1396-E556-45FA-8BA8-E83A3645AD42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30 FAQs</a:t>
          </a:r>
        </a:p>
      </dsp:txBody>
      <dsp:txXfrm>
        <a:off x="75768" y="3053169"/>
        <a:ext cx="3093750" cy="720000"/>
      </dsp:txXfrm>
    </dsp:sp>
    <dsp:sp modelId="{D87A707F-A6AD-41A1-8388-A9B575D5A2F4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DE44A-3B1E-4AFC-9082-C42CEE0944F4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A0934-D5BD-45AF-A483-878B6487C34F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Assumptions</a:t>
          </a:r>
        </a:p>
      </dsp:txBody>
      <dsp:txXfrm>
        <a:off x="3710925" y="3053169"/>
        <a:ext cx="3093750" cy="720000"/>
      </dsp:txXfrm>
    </dsp:sp>
    <dsp:sp modelId="{AAC8B9A5-044D-4C0D-B610-C2A9D6F5DACE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A93E3-87D7-4642-B46F-99E05D6C32CB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1063A-0268-476D-A82E-EDD3FFC5E6AE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Wing it</a:t>
          </a:r>
        </a:p>
      </dsp:txBody>
      <dsp:txXfrm>
        <a:off x="7346081" y="3053169"/>
        <a:ext cx="309375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BB216-0CB1-4CA3-A00B-C970846BF516}">
      <dsp:nvSpPr>
        <dsp:cNvPr id="0" name=""/>
        <dsp:cNvSpPr/>
      </dsp:nvSpPr>
      <dsp:spPr>
        <a:xfrm>
          <a:off x="3289" y="1522280"/>
          <a:ext cx="1978421" cy="237410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Beginning</a:t>
          </a:r>
        </a:p>
      </dsp:txBody>
      <dsp:txXfrm rot="16200000">
        <a:off x="-772252" y="2297821"/>
        <a:ext cx="1946767" cy="395684"/>
      </dsp:txXfrm>
    </dsp:sp>
    <dsp:sp modelId="{D2C795DC-051A-4B21-8068-3BA2135FFD8D}">
      <dsp:nvSpPr>
        <dsp:cNvPr id="0" name=""/>
        <dsp:cNvSpPr/>
      </dsp:nvSpPr>
      <dsp:spPr>
        <a:xfrm>
          <a:off x="398973" y="1522280"/>
          <a:ext cx="1473924" cy="237410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0" bIns="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One time…</a:t>
          </a:r>
        </a:p>
      </dsp:txBody>
      <dsp:txXfrm>
        <a:off x="398973" y="1522280"/>
        <a:ext cx="1473924" cy="2374106"/>
      </dsp:txXfrm>
    </dsp:sp>
    <dsp:sp modelId="{5A6F7461-8E57-4B62-AEA8-6358AD3F108B}">
      <dsp:nvSpPr>
        <dsp:cNvPr id="0" name=""/>
        <dsp:cNvSpPr/>
      </dsp:nvSpPr>
      <dsp:spPr>
        <a:xfrm>
          <a:off x="2050955" y="1522280"/>
          <a:ext cx="1978421" cy="237410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Middle</a:t>
          </a:r>
        </a:p>
      </dsp:txBody>
      <dsp:txXfrm rot="16200000">
        <a:off x="1275414" y="2297821"/>
        <a:ext cx="1946767" cy="395684"/>
      </dsp:txXfrm>
    </dsp:sp>
    <dsp:sp modelId="{36B693F5-159E-4E32-8B8E-A1CC1C87170E}">
      <dsp:nvSpPr>
        <dsp:cNvPr id="0" name=""/>
        <dsp:cNvSpPr/>
      </dsp:nvSpPr>
      <dsp:spPr>
        <a:xfrm rot="5400000">
          <a:off x="1886412" y="3408973"/>
          <a:ext cx="348869" cy="296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A5DF94-7C6C-498F-9113-14F2C1E423C7}">
      <dsp:nvSpPr>
        <dsp:cNvPr id="0" name=""/>
        <dsp:cNvSpPr/>
      </dsp:nvSpPr>
      <dsp:spPr>
        <a:xfrm>
          <a:off x="2446640" y="1522280"/>
          <a:ext cx="1473924" cy="237410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0" bIns="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So I did this…</a:t>
          </a:r>
        </a:p>
      </dsp:txBody>
      <dsp:txXfrm>
        <a:off x="2446640" y="1522280"/>
        <a:ext cx="1473924" cy="2374106"/>
      </dsp:txXfrm>
    </dsp:sp>
    <dsp:sp modelId="{48084C3A-3050-4898-94F6-1E07B6E31266}">
      <dsp:nvSpPr>
        <dsp:cNvPr id="0" name=""/>
        <dsp:cNvSpPr/>
      </dsp:nvSpPr>
      <dsp:spPr>
        <a:xfrm>
          <a:off x="4098622" y="1522280"/>
          <a:ext cx="1978421" cy="237410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End</a:t>
          </a:r>
        </a:p>
      </dsp:txBody>
      <dsp:txXfrm rot="16200000">
        <a:off x="3323081" y="2297821"/>
        <a:ext cx="1946767" cy="395684"/>
      </dsp:txXfrm>
    </dsp:sp>
    <dsp:sp modelId="{7562BEEF-8133-4A7F-934A-BA38F95CBA64}">
      <dsp:nvSpPr>
        <dsp:cNvPr id="0" name=""/>
        <dsp:cNvSpPr/>
      </dsp:nvSpPr>
      <dsp:spPr>
        <a:xfrm rot="5400000">
          <a:off x="3934079" y="3408973"/>
          <a:ext cx="348869" cy="296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6CCF6B-04B6-4533-91FD-E6D02364A8BD}">
      <dsp:nvSpPr>
        <dsp:cNvPr id="0" name=""/>
        <dsp:cNvSpPr/>
      </dsp:nvSpPr>
      <dsp:spPr>
        <a:xfrm>
          <a:off x="4494306" y="1522280"/>
          <a:ext cx="1473924" cy="237410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0" bIns="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For this result…</a:t>
          </a:r>
        </a:p>
      </dsp:txBody>
      <dsp:txXfrm>
        <a:off x="4494306" y="1522280"/>
        <a:ext cx="1473924" cy="2374106"/>
      </dsp:txXfrm>
    </dsp:sp>
    <dsp:sp modelId="{479F1668-744C-4F97-B9DA-E62AB643F17A}">
      <dsp:nvSpPr>
        <dsp:cNvPr id="0" name=""/>
        <dsp:cNvSpPr/>
      </dsp:nvSpPr>
      <dsp:spPr>
        <a:xfrm>
          <a:off x="6146289" y="1522280"/>
          <a:ext cx="1978421" cy="237410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 rot="16200000">
        <a:off x="5370747" y="2297821"/>
        <a:ext cx="1946767" cy="395684"/>
      </dsp:txXfrm>
    </dsp:sp>
    <dsp:sp modelId="{5E6D566F-DA07-4D88-9A1B-AC4F2733F246}">
      <dsp:nvSpPr>
        <dsp:cNvPr id="0" name=""/>
        <dsp:cNvSpPr/>
      </dsp:nvSpPr>
      <dsp:spPr>
        <a:xfrm rot="5400000">
          <a:off x="5981746" y="3408973"/>
          <a:ext cx="348869" cy="296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54FCB2-E861-443B-B55C-F8184FDEA170}">
      <dsp:nvSpPr>
        <dsp:cNvPr id="0" name=""/>
        <dsp:cNvSpPr/>
      </dsp:nvSpPr>
      <dsp:spPr>
        <a:xfrm>
          <a:off x="6541973" y="1522280"/>
          <a:ext cx="1473924" cy="237410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0" bIns="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I learned that…</a:t>
          </a:r>
        </a:p>
      </dsp:txBody>
      <dsp:txXfrm>
        <a:off x="6541973" y="1522280"/>
        <a:ext cx="1473924" cy="2374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C0640-C82B-4EB5-8119-10C6B9261599}">
      <dsp:nvSpPr>
        <dsp:cNvPr id="0" name=""/>
        <dsp:cNvSpPr/>
      </dsp:nvSpPr>
      <dsp:spPr>
        <a:xfrm>
          <a:off x="2561474" y="1433779"/>
          <a:ext cx="2578616" cy="25787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Why?</a:t>
          </a:r>
        </a:p>
      </dsp:txBody>
      <dsp:txXfrm>
        <a:off x="2939104" y="1811427"/>
        <a:ext cx="1823356" cy="1823447"/>
      </dsp:txXfrm>
    </dsp:sp>
    <dsp:sp modelId="{EA31CBD4-8800-4A84-8A15-4D6E872F2D81}">
      <dsp:nvSpPr>
        <dsp:cNvPr id="0" name=""/>
        <dsp:cNvSpPr/>
      </dsp:nvSpPr>
      <dsp:spPr>
        <a:xfrm>
          <a:off x="1231718" y="0"/>
          <a:ext cx="5198064" cy="5418667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801AD1-589E-414B-9424-7A609B5CA372}">
      <dsp:nvSpPr>
        <dsp:cNvPr id="0" name=""/>
        <dsp:cNvSpPr/>
      </dsp:nvSpPr>
      <dsp:spPr>
        <a:xfrm>
          <a:off x="5059195" y="456793"/>
          <a:ext cx="1381373" cy="138176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A7A40C-2D08-47F5-B997-4A2464B28AF7}">
      <dsp:nvSpPr>
        <dsp:cNvPr id="0" name=""/>
        <dsp:cNvSpPr/>
      </dsp:nvSpPr>
      <dsp:spPr>
        <a:xfrm>
          <a:off x="6603471" y="476977"/>
          <a:ext cx="4065427" cy="133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5700" kern="1200" dirty="0"/>
        </a:p>
      </dsp:txBody>
      <dsp:txXfrm>
        <a:off x="6603471" y="476977"/>
        <a:ext cx="4065427" cy="1337327"/>
      </dsp:txXfrm>
    </dsp:sp>
    <dsp:sp modelId="{68B1A85E-B530-4CCD-9E9E-7846D60D01B4}">
      <dsp:nvSpPr>
        <dsp:cNvPr id="0" name=""/>
        <dsp:cNvSpPr/>
      </dsp:nvSpPr>
      <dsp:spPr>
        <a:xfrm>
          <a:off x="4975447" y="3598373"/>
          <a:ext cx="1381373" cy="1381760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D6153B-5FC1-4223-A2AB-24DBADE68160}">
      <dsp:nvSpPr>
        <dsp:cNvPr id="0" name=""/>
        <dsp:cNvSpPr/>
      </dsp:nvSpPr>
      <dsp:spPr>
        <a:xfrm>
          <a:off x="6881576" y="2021389"/>
          <a:ext cx="3965802" cy="133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5700" kern="1200" dirty="0"/>
        </a:p>
      </dsp:txBody>
      <dsp:txXfrm>
        <a:off x="6881576" y="2021389"/>
        <a:ext cx="3965802" cy="1337327"/>
      </dsp:txXfrm>
    </dsp:sp>
    <dsp:sp modelId="{D6B557C5-D3C6-4E38-A231-D10CA154E323}">
      <dsp:nvSpPr>
        <dsp:cNvPr id="0" name=""/>
        <dsp:cNvSpPr/>
      </dsp:nvSpPr>
      <dsp:spPr>
        <a:xfrm>
          <a:off x="5516388" y="2092704"/>
          <a:ext cx="1381373" cy="1381760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770F8A-FB90-4646-8763-85E0269CFAF3}">
      <dsp:nvSpPr>
        <dsp:cNvPr id="0" name=""/>
        <dsp:cNvSpPr/>
      </dsp:nvSpPr>
      <dsp:spPr>
        <a:xfrm>
          <a:off x="6365224" y="3734707"/>
          <a:ext cx="4024268" cy="133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5700" kern="1200" dirty="0"/>
        </a:p>
      </dsp:txBody>
      <dsp:txXfrm>
        <a:off x="6365224" y="3734707"/>
        <a:ext cx="4024268" cy="13373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C0640-C82B-4EB5-8119-10C6B9261599}">
      <dsp:nvSpPr>
        <dsp:cNvPr id="0" name=""/>
        <dsp:cNvSpPr/>
      </dsp:nvSpPr>
      <dsp:spPr>
        <a:xfrm>
          <a:off x="2561474" y="1433779"/>
          <a:ext cx="2578616" cy="25787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Why?</a:t>
          </a:r>
        </a:p>
      </dsp:txBody>
      <dsp:txXfrm>
        <a:off x="2939104" y="1811427"/>
        <a:ext cx="1823356" cy="1823447"/>
      </dsp:txXfrm>
    </dsp:sp>
    <dsp:sp modelId="{EA31CBD4-8800-4A84-8A15-4D6E872F2D81}">
      <dsp:nvSpPr>
        <dsp:cNvPr id="0" name=""/>
        <dsp:cNvSpPr/>
      </dsp:nvSpPr>
      <dsp:spPr>
        <a:xfrm>
          <a:off x="1231718" y="0"/>
          <a:ext cx="5198064" cy="5418667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801AD1-589E-414B-9424-7A609B5CA372}">
      <dsp:nvSpPr>
        <dsp:cNvPr id="0" name=""/>
        <dsp:cNvSpPr/>
      </dsp:nvSpPr>
      <dsp:spPr>
        <a:xfrm>
          <a:off x="5059195" y="456793"/>
          <a:ext cx="1381373" cy="138176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A7A40C-2D08-47F5-B997-4A2464B28AF7}">
      <dsp:nvSpPr>
        <dsp:cNvPr id="0" name=""/>
        <dsp:cNvSpPr/>
      </dsp:nvSpPr>
      <dsp:spPr>
        <a:xfrm>
          <a:off x="6603471" y="476977"/>
          <a:ext cx="4065427" cy="133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4200" kern="1200" dirty="0"/>
            <a:t>Forge connections</a:t>
          </a:r>
        </a:p>
      </dsp:txBody>
      <dsp:txXfrm>
        <a:off x="6603471" y="476977"/>
        <a:ext cx="4065427" cy="1337327"/>
      </dsp:txXfrm>
    </dsp:sp>
    <dsp:sp modelId="{68B1A85E-B530-4CCD-9E9E-7846D60D01B4}">
      <dsp:nvSpPr>
        <dsp:cNvPr id="0" name=""/>
        <dsp:cNvSpPr/>
      </dsp:nvSpPr>
      <dsp:spPr>
        <a:xfrm>
          <a:off x="4975447" y="3598373"/>
          <a:ext cx="1381373" cy="1381760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D6153B-5FC1-4223-A2AB-24DBADE68160}">
      <dsp:nvSpPr>
        <dsp:cNvPr id="0" name=""/>
        <dsp:cNvSpPr/>
      </dsp:nvSpPr>
      <dsp:spPr>
        <a:xfrm>
          <a:off x="6881576" y="2021389"/>
          <a:ext cx="3965802" cy="133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4200" kern="1200" dirty="0"/>
            <a:t>Convey values</a:t>
          </a:r>
        </a:p>
      </dsp:txBody>
      <dsp:txXfrm>
        <a:off x="6881576" y="2021389"/>
        <a:ext cx="3965802" cy="1337327"/>
      </dsp:txXfrm>
    </dsp:sp>
    <dsp:sp modelId="{D6B557C5-D3C6-4E38-A231-D10CA154E323}">
      <dsp:nvSpPr>
        <dsp:cNvPr id="0" name=""/>
        <dsp:cNvSpPr/>
      </dsp:nvSpPr>
      <dsp:spPr>
        <a:xfrm>
          <a:off x="5516388" y="2092704"/>
          <a:ext cx="1381373" cy="1381760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770F8A-FB90-4646-8763-85E0269CFAF3}">
      <dsp:nvSpPr>
        <dsp:cNvPr id="0" name=""/>
        <dsp:cNvSpPr/>
      </dsp:nvSpPr>
      <dsp:spPr>
        <a:xfrm>
          <a:off x="6365224" y="3734707"/>
          <a:ext cx="4024268" cy="133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4100" kern="1200" dirty="0"/>
            <a:t>Evoke emotions</a:t>
          </a:r>
        </a:p>
      </dsp:txBody>
      <dsp:txXfrm>
        <a:off x="6365224" y="3734707"/>
        <a:ext cx="4024268" cy="13373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F74FF-E1FA-4C41-8D40-5D3AF6895E9B}">
      <dsp:nvSpPr>
        <dsp:cNvPr id="0" name=""/>
        <dsp:cNvSpPr/>
      </dsp:nvSpPr>
      <dsp:spPr>
        <a:xfrm rot="16200000">
          <a:off x="2054" y="1117"/>
          <a:ext cx="4134490" cy="413449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  <a:sp3d extrusionH="28000" prstMaterial="matte"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Narrative arc</a:t>
          </a:r>
        </a:p>
      </dsp:txBody>
      <dsp:txXfrm rot="5400000">
        <a:off x="2055" y="1034739"/>
        <a:ext cx="3410954" cy="2067245"/>
      </dsp:txXfrm>
    </dsp:sp>
    <dsp:sp modelId="{55B0D811-6357-4DDE-9F2E-F0DCF2D1FF4E}">
      <dsp:nvSpPr>
        <dsp:cNvPr id="0" name=""/>
        <dsp:cNvSpPr/>
      </dsp:nvSpPr>
      <dsp:spPr>
        <a:xfrm rot="5400000">
          <a:off x="6330002" y="1117"/>
          <a:ext cx="4134490" cy="413449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  <a:sp3d extrusionH="28000" prstMaterial="matte"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Behavioral response</a:t>
          </a:r>
        </a:p>
      </dsp:txBody>
      <dsp:txXfrm rot="-5400000">
        <a:off x="7053539" y="1034739"/>
        <a:ext cx="3410954" cy="20672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E0534-56AF-46C3-9AD1-9F53C8B515E5}">
      <dsp:nvSpPr>
        <dsp:cNvPr id="0" name=""/>
        <dsp:cNvSpPr/>
      </dsp:nvSpPr>
      <dsp:spPr>
        <a:xfrm>
          <a:off x="75256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C11FD-212E-4BF3-9436-2C420DC3894B}">
      <dsp:nvSpPr>
        <dsp:cNvPr id="0" name=""/>
        <dsp:cNvSpPr/>
      </dsp:nvSpPr>
      <dsp:spPr>
        <a:xfrm>
          <a:off x="10068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Knowledge</a:t>
          </a:r>
        </a:p>
      </dsp:txBody>
      <dsp:txXfrm>
        <a:off x="100682" y="2427484"/>
        <a:ext cx="2370489" cy="720000"/>
      </dsp:txXfrm>
    </dsp:sp>
    <dsp:sp modelId="{76A5585C-E971-49ED-B49F-FADDE0E711AD}">
      <dsp:nvSpPr>
        <dsp:cNvPr id="0" name=""/>
        <dsp:cNvSpPr/>
      </dsp:nvSpPr>
      <dsp:spPr>
        <a:xfrm>
          <a:off x="353789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412D1-8E77-496E-95D1-3298FDFCF45D}">
      <dsp:nvSpPr>
        <dsp:cNvPr id="0" name=""/>
        <dsp:cNvSpPr/>
      </dsp:nvSpPr>
      <dsp:spPr>
        <a:xfrm>
          <a:off x="288600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Skills</a:t>
          </a:r>
        </a:p>
      </dsp:txBody>
      <dsp:txXfrm>
        <a:off x="2886007" y="2427484"/>
        <a:ext cx="2370489" cy="720000"/>
      </dsp:txXfrm>
    </dsp:sp>
    <dsp:sp modelId="{798D1824-4E06-4C83-90C4-EF720BBEB19E}">
      <dsp:nvSpPr>
        <dsp:cNvPr id="0" name=""/>
        <dsp:cNvSpPr/>
      </dsp:nvSpPr>
      <dsp:spPr>
        <a:xfrm>
          <a:off x="632321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7645E-360B-439A-97CF-42F0F225A9E0}">
      <dsp:nvSpPr>
        <dsp:cNvPr id="0" name=""/>
        <dsp:cNvSpPr/>
      </dsp:nvSpPr>
      <dsp:spPr>
        <a:xfrm>
          <a:off x="567133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Abilities</a:t>
          </a:r>
        </a:p>
      </dsp:txBody>
      <dsp:txXfrm>
        <a:off x="5671332" y="2427484"/>
        <a:ext cx="2370489" cy="720000"/>
      </dsp:txXfrm>
    </dsp:sp>
    <dsp:sp modelId="{29B2AC86-A1A0-40A1-9563-ED5B8A593028}">
      <dsp:nvSpPr>
        <dsp:cNvPr id="0" name=""/>
        <dsp:cNvSpPr/>
      </dsp:nvSpPr>
      <dsp:spPr>
        <a:xfrm>
          <a:off x="910854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A2D98-3B52-474D-B0CD-B1E6C9A16F75}">
      <dsp:nvSpPr>
        <dsp:cNvPr id="0" name=""/>
        <dsp:cNvSpPr/>
      </dsp:nvSpPr>
      <dsp:spPr>
        <a:xfrm>
          <a:off x="845665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Behavior</a:t>
          </a:r>
        </a:p>
      </dsp:txBody>
      <dsp:txXfrm>
        <a:off x="8456657" y="2427484"/>
        <a:ext cx="2370489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E0534-56AF-46C3-9AD1-9F53C8B515E5}">
      <dsp:nvSpPr>
        <dsp:cNvPr id="0" name=""/>
        <dsp:cNvSpPr/>
      </dsp:nvSpPr>
      <dsp:spPr>
        <a:xfrm>
          <a:off x="75256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C11FD-212E-4BF3-9436-2C420DC3894B}">
      <dsp:nvSpPr>
        <dsp:cNvPr id="0" name=""/>
        <dsp:cNvSpPr/>
      </dsp:nvSpPr>
      <dsp:spPr>
        <a:xfrm>
          <a:off x="10068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Knowledge</a:t>
          </a:r>
        </a:p>
      </dsp:txBody>
      <dsp:txXfrm>
        <a:off x="100682" y="2427484"/>
        <a:ext cx="2370489" cy="720000"/>
      </dsp:txXfrm>
    </dsp:sp>
    <dsp:sp modelId="{76A5585C-E971-49ED-B49F-FADDE0E711AD}">
      <dsp:nvSpPr>
        <dsp:cNvPr id="0" name=""/>
        <dsp:cNvSpPr/>
      </dsp:nvSpPr>
      <dsp:spPr>
        <a:xfrm>
          <a:off x="353789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412D1-8E77-496E-95D1-3298FDFCF45D}">
      <dsp:nvSpPr>
        <dsp:cNvPr id="0" name=""/>
        <dsp:cNvSpPr/>
      </dsp:nvSpPr>
      <dsp:spPr>
        <a:xfrm>
          <a:off x="288600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Skills</a:t>
          </a:r>
        </a:p>
      </dsp:txBody>
      <dsp:txXfrm>
        <a:off x="2886007" y="2427484"/>
        <a:ext cx="2370489" cy="720000"/>
      </dsp:txXfrm>
    </dsp:sp>
    <dsp:sp modelId="{798D1824-4E06-4C83-90C4-EF720BBEB19E}">
      <dsp:nvSpPr>
        <dsp:cNvPr id="0" name=""/>
        <dsp:cNvSpPr/>
      </dsp:nvSpPr>
      <dsp:spPr>
        <a:xfrm>
          <a:off x="632321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7645E-360B-439A-97CF-42F0F225A9E0}">
      <dsp:nvSpPr>
        <dsp:cNvPr id="0" name=""/>
        <dsp:cNvSpPr/>
      </dsp:nvSpPr>
      <dsp:spPr>
        <a:xfrm>
          <a:off x="567133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Abilities</a:t>
          </a:r>
        </a:p>
      </dsp:txBody>
      <dsp:txXfrm>
        <a:off x="5671332" y="2427484"/>
        <a:ext cx="2370489" cy="720000"/>
      </dsp:txXfrm>
    </dsp:sp>
    <dsp:sp modelId="{29B2AC86-A1A0-40A1-9563-ED5B8A593028}">
      <dsp:nvSpPr>
        <dsp:cNvPr id="0" name=""/>
        <dsp:cNvSpPr/>
      </dsp:nvSpPr>
      <dsp:spPr>
        <a:xfrm>
          <a:off x="910854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A2D98-3B52-474D-B0CD-B1E6C9A16F75}">
      <dsp:nvSpPr>
        <dsp:cNvPr id="0" name=""/>
        <dsp:cNvSpPr/>
      </dsp:nvSpPr>
      <dsp:spPr>
        <a:xfrm>
          <a:off x="845665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Behavior</a:t>
          </a:r>
        </a:p>
      </dsp:txBody>
      <dsp:txXfrm>
        <a:off x="8456657" y="2427484"/>
        <a:ext cx="2370489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2AC86-A1A0-40A1-9563-ED5B8A593028}">
      <dsp:nvSpPr>
        <dsp:cNvPr id="0" name=""/>
        <dsp:cNvSpPr/>
      </dsp:nvSpPr>
      <dsp:spPr>
        <a:xfrm>
          <a:off x="781844" y="587248"/>
          <a:ext cx="1235250" cy="1235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A2D98-3B52-474D-B0CD-B1E6C9A16F75}">
      <dsp:nvSpPr>
        <dsp:cNvPr id="0" name=""/>
        <dsp:cNvSpPr/>
      </dsp:nvSpPr>
      <dsp:spPr>
        <a:xfrm>
          <a:off x="26969" y="2167609"/>
          <a:ext cx="274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Behavior</a:t>
          </a:r>
        </a:p>
      </dsp:txBody>
      <dsp:txXfrm>
        <a:off x="26969" y="2167609"/>
        <a:ext cx="27450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2AC86-A1A0-40A1-9563-ED5B8A593028}">
      <dsp:nvSpPr>
        <dsp:cNvPr id="0" name=""/>
        <dsp:cNvSpPr/>
      </dsp:nvSpPr>
      <dsp:spPr>
        <a:xfrm>
          <a:off x="781844" y="587248"/>
          <a:ext cx="1235250" cy="1235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A2D98-3B52-474D-B0CD-B1E6C9A16F75}">
      <dsp:nvSpPr>
        <dsp:cNvPr id="0" name=""/>
        <dsp:cNvSpPr/>
      </dsp:nvSpPr>
      <dsp:spPr>
        <a:xfrm>
          <a:off x="26969" y="2167609"/>
          <a:ext cx="274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Behavior</a:t>
          </a:r>
        </a:p>
      </dsp:txBody>
      <dsp:txXfrm>
        <a:off x="26969" y="2167609"/>
        <a:ext cx="2745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061E8-6375-4300-BACD-56DAAAC4577C}">
      <dsp:nvSpPr>
        <dsp:cNvPr id="0" name=""/>
        <dsp:cNvSpPr/>
      </dsp:nvSpPr>
      <dsp:spPr>
        <a:xfrm>
          <a:off x="2032000" y="677333"/>
          <a:ext cx="4064000" cy="406400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2DA409-D53D-4B01-AEC0-8F5FACB1FEE8}">
      <dsp:nvSpPr>
        <dsp:cNvPr id="0" name=""/>
        <dsp:cNvSpPr/>
      </dsp:nvSpPr>
      <dsp:spPr>
        <a:xfrm>
          <a:off x="2763520" y="2835317"/>
          <a:ext cx="2600960" cy="134112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763520" y="2835317"/>
        <a:ext cx="260096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A6F1EBF-A023-44F4-9910-1CE38F83DA5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411529A-04B3-4595-A073-D98D8B35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2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A20BD-AA29-4509-9C76-9523C292D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3B27B-CB4D-416E-94CF-4CE5C4E2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76859-898E-4D6A-9380-685D3337B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F1BA-8E94-4BF3-9959-3CBB9162F8A1}" type="datetime1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9C45D-1A93-42CE-8447-2BA700669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C0831-1B03-4C48-9A5F-34B4BC1B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2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44AE-45DE-445A-A540-A814A12AC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3C2189-E3FF-41BF-AEBC-DDF28F662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371CE-B835-4B24-956E-DB86B265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D503-D115-4116-B965-DC63FB5F10AB}" type="datetime1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9C2FB-8034-411E-8C08-A5F0A9C5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7A44F-64F7-499A-A458-917C3FE3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5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D874D-BC46-4C7F-AF11-21711E8EF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550AF-72CF-4BF2-9F97-0A0B55D23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71CCF-9D57-4DEE-8CA3-7257CC746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14F-2490-4687-90A6-5474492BF2C9}" type="datetime1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9F648-4CE3-40B1-89D8-76A4BE77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6083D-254A-42B3-B9BD-FBB65B75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2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A66D-4D32-4FAF-92C7-1D874591B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E37539-BD18-4F37-AC08-B2F346B43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81828-D8A7-48FC-B871-70EED581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664-7B7E-4DD4-A730-5D546DE2F0B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C6FD3-287A-42EE-9A07-D1B74A53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4F4AD-1FCF-4355-876C-FDB5E359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CE97-B43D-40B2-B41A-C6FF42CE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51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688D-4333-4A22-A344-15DF4CB4A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83EB3-C7F0-40FA-B424-4DCF48DDD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98804-C93D-48E7-A22F-DE383257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664-7B7E-4DD4-A730-5D546DE2F0B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587F0-DE9C-4AE1-8074-FA41B7F7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3BD9F-9D19-4A56-8E70-6A0BECCF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CE97-B43D-40B2-B41A-C6FF42CE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58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FBC6-1ABE-47AA-A5DA-D605DF1D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ED599-0143-4224-9200-095EE748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38F2F-1849-4612-AF2F-6083E5B7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664-7B7E-4DD4-A730-5D546DE2F0B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8F3BF-6479-4DCE-A77F-3F9671DC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5D761-7D65-452A-A4A0-78513A71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CE97-B43D-40B2-B41A-C6FF42CE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72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0989-E60E-43A0-9101-B62A8BC4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37DAE-4A39-4FB3-95CD-2A1725C37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AAC05-1B2E-42EA-BE4A-1894F7C3A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00244-AEBE-4695-84D0-9625569F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664-7B7E-4DD4-A730-5D546DE2F0B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3B707-3314-41C5-87D5-737CFDC1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3E7B9-9462-4587-92CB-E973561D8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CE97-B43D-40B2-B41A-C6FF42CE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8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F3F68-7ED0-42D7-B147-37A2B248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2E229-6CF5-4465-85E8-2A38FAE1E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D1560-8D06-4CB9-B767-FBD0B1A35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A07DD9-1DE7-4066-AB64-C81271998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B72E7C-28C0-4841-B310-45D27AD5B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A1C636-BF55-4256-B98C-EFB540229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664-7B7E-4DD4-A730-5D546DE2F0B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614AB6-74D6-4009-9002-0A3CF3EE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3A95A5-7B39-4121-8C78-1C4B96EA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CE97-B43D-40B2-B41A-C6FF42CE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92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759D-AA29-4318-91CD-605CEAB6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C2F5D-5578-4D38-BEEC-3696A1AB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664-7B7E-4DD4-A730-5D546DE2F0B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C3DC0-DF9D-48BA-BC43-D1B4AE0F6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49E66F-DC3C-48ED-A8F6-C7907C53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CE97-B43D-40B2-B41A-C6FF42CE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4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0AC72-7D2E-4D1F-8465-AD2A25B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664-7B7E-4DD4-A730-5D546DE2F0B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BF66B7-6BD2-463D-87B4-F96F552F6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BA146-B0F7-4601-A08E-27AF7AFA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CE97-B43D-40B2-B41A-C6FF42CE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67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66C1D-0DB5-4FF1-991D-814C8EF33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9EDEF-C53B-428E-A43E-19096A82D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67FFB-198E-40C3-BA7B-A50EE577D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8191B-B4BB-4356-AEEC-B7812E97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664-7B7E-4DD4-A730-5D546DE2F0B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EB202-89B4-488D-9E6F-E76B076ED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DD9EC-646E-4121-8DBB-332E38CED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CE97-B43D-40B2-B41A-C6FF42CE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3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7AFC7-2236-4289-ADA6-A588B26E3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E8060-E23C-47B7-9076-D51C669A9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6B44C-DF23-4627-BAB0-AD1A570A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29EB-2888-4AD3-BB87-838CC9AC6E00}" type="datetime1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B2498-1E53-4ABF-B85E-22924A76E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D4F57-1480-43A9-B723-A97CFAA8D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4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6B406-2B9C-4720-91D9-38DAF2950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D6BBA2-C81E-4046-A211-E6881DC85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BF383-D612-48EC-92D1-D4786A463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54FC1-5485-4ECC-ADB9-555FD04CC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664-7B7E-4DD4-A730-5D546DE2F0B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731BD-EB57-4F90-83E9-272E6A45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3E5F5-52FF-467F-860D-DC5065DD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CE97-B43D-40B2-B41A-C6FF42CE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09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4017E-3C68-401B-8068-B3F245938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7E900-7BF1-4C5B-B7C1-169FFF54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392F4-50C6-4AD8-A7A0-7820FA85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664-7B7E-4DD4-A730-5D546DE2F0B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543AE-C7EF-4120-A5ED-DCCB99BE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71DB5-5DA4-4F6B-BE61-3ACA8CD9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CE97-B43D-40B2-B41A-C6FF42CE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87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219606-0BF8-4BB2-809B-5684361BD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9735A-1264-4E29-9533-3CD2FC475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7BE4C-5C10-44FA-A629-8ED29CD1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9664-7B7E-4DD4-A730-5D546DE2F0B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219C8-BE1B-4575-8F00-54727BA02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8629-9076-437D-95C3-E58C3EEE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CE97-B43D-40B2-B41A-C6FF42CE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6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1C368-8709-448F-BD3A-CECB3AF0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D6EA9-3D2E-4032-B7A2-2D265849C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41649-CC3A-464C-B5EB-4A7A70DF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3598-F3A2-4482-8DD0-5D958634C0E9}" type="datetime1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DCAFD-88DD-480F-A0EC-56D14C62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547EF-7AEC-439D-B58C-5A687F04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4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F8FD-94EC-4998-982C-22F3C3D63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0068B-9C2A-4DE5-8EFD-D477F673C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A3066-3BC2-42A6-890F-69BA1BBE2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B1204-049C-4E55-B5D8-0549A01D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4100-2FE0-4849-8104-6A5C3C04F1AF}" type="datetime1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9D00C-BAAF-4B1F-8ABA-B26BFA20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EF62C-CC3A-43C2-A88A-B50FD96A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6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1B1A-5923-4827-9D02-C24481911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2EC59-E0D6-455F-A795-783A43481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0C723-5D5B-4839-A21F-DD2ABE043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316D-A0D2-4F94-BE16-F990E32872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24D05-6D6E-489B-B47C-273F14B88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B11B70-01B0-4081-BE06-780784A3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74AB-AF2C-47C5-9EB3-47A0944A81E0}" type="datetime1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748FC-5F5F-4B40-AF95-872D49F65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441825-C9EA-42DE-B7AB-9094830D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3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3DF0-DEF1-41F5-8114-77A7C2E4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C8F0A-0C54-41A8-8F9A-D150C2912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CB98-7CFD-4D5C-B4AF-7D047E644EE1}" type="datetime1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EAB77-75B2-47D0-827A-5655B7771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BE558-7996-4563-B4D6-6D0691A2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7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F93F8B-04D5-49A3-AAA8-9F413123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CF53-5DB6-476E-B4D3-27FCCF1F958C}" type="datetime1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7689BD-9E05-4608-A582-91F67B9B5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C27CC-B35B-4569-98E3-7985C7E1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1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1B06F-A4A6-45EF-9559-889BE324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960D4-51D3-4732-BFDF-4364AF0B9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662A3-7C0D-4AE6-82E0-D709FBAED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DBCA5-EE50-4C97-924C-A6D61F081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AA7C-9BF9-4C63-BF63-22821338847B}" type="datetime1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2123C-B0C8-4AB4-8E58-B7E09AE79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4C563-1E27-4482-87A4-763FAA7B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3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F66B-7A3C-4692-9FCF-5AC5394A5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8F7C92-A78D-41AF-82EC-4B91D81AD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F93A1-AECF-424F-ADD7-ED6CF7371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4E12-1591-440D-8D9A-CAD55DCFF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5DF2-075A-4A3D-877D-75BE42398BF8}" type="datetime1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7D9BF-1075-4FA4-BCFE-C7BBDE92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ECD0F-2B54-44F8-9132-C3626C40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6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D787C1-67AF-4F21-B583-C6125B172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177F9-C916-48C2-A8DE-E97E11714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9E6D5-C46C-4962-85BC-4F1FBD876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589FE-0CB8-4D5B-B9AA-84C4CED33A3D}" type="datetime1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286A4-4FC8-4D97-A21F-6A6778061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4959C-3DEC-4AD4-B824-ACF25922C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20203-9D3F-4821-9D81-ABB5FE66D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EE108D-DBA5-4841-80E8-D8BC65CC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B08A1-380F-4E36-803F-E5E7F600B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64C1B-6CA6-4536-9F2A-E39AEF1132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D9664-7B7E-4DD4-A730-5D546DE2F0B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0812D-B5A3-4FBE-8771-45378D551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B7F52-BBAA-4943-A6A1-E5EF70B50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CCE97-B43D-40B2-B41A-C6FF42CE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5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4.png"/><Relationship Id="rId4" Type="http://schemas.openxmlformats.org/officeDocument/2006/relationships/hyperlink" Target="https://www.quantifiedcommunications.com/blog/storytelling-22-times-more-memorable" TargetMode="External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4.png"/><Relationship Id="rId4" Type="http://schemas.openxmlformats.org/officeDocument/2006/relationships/hyperlink" Target="https://www.quantifiedcommunications.com/blog/storytelling-22-times-more-memorable" TargetMode="External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quantifiedcommunications.com/blog/storytelling-22-times-more-memorabl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3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wired.it/lifestyle/design/2016/02/02/garden-office/" TargetMode="External"/><Relationship Id="rId7" Type="http://schemas.openxmlformats.org/officeDocument/2006/relationships/hyperlink" Target="https://en.wikipedia.org/wiki/Overholser_Mansion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hyperlink" Target="http://www.flickr.com/photos/18702768@N04/2810648422/in/faves-craftsmanbungalow/" TargetMode="External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viewdoctor.com/quiz/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atherine@InterviewDoc.com" TargetMode="External"/><Relationship Id="rId5" Type="http://schemas.openxmlformats.org/officeDocument/2006/relationships/hyperlink" Target="http://www.interviewdoctor.com/" TargetMode="External"/><Relationship Id="rId4" Type="http://schemas.openxmlformats.org/officeDocument/2006/relationships/hyperlink" Target="http://www.calendly.com/interviewdoc/cal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viewdoctor.com/" TargetMode="External"/><Relationship Id="rId7" Type="http://schemas.openxmlformats.org/officeDocument/2006/relationships/image" Target="../media/image6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hyperlink" Target="http://www.calendly.com/interviewdoc/call" TargetMode="External"/><Relationship Id="rId4" Type="http://schemas.openxmlformats.org/officeDocument/2006/relationships/hyperlink" Target="mailto:Katherine@InterviewDoc.com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ntifiedcommunications.com/blog/storytelling-22-times-more-memorable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rson doing a handstand against yellow wall">
            <a:extLst>
              <a:ext uri="{FF2B5EF4-FFF2-40B4-BE49-F238E27FC236}">
                <a16:creationId xmlns:a16="http://schemas.microsoft.com/office/drawing/2014/main" id="{D03E3A89-3942-4D8C-9457-6B0878DF97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624" y="-345877"/>
            <a:ext cx="12335069" cy="73065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687C35-FA16-4098-8732-4B1E52097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48" y="422566"/>
            <a:ext cx="6351639" cy="408873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Tell Your Story </a:t>
            </a:r>
            <a:br>
              <a:rPr lang="en-US" dirty="0"/>
            </a:br>
            <a:r>
              <a:rPr lang="en-US" dirty="0"/>
              <a:t>to be </a:t>
            </a:r>
            <a:br>
              <a:rPr lang="en-US" dirty="0"/>
            </a:br>
            <a:r>
              <a:rPr lang="en-US" sz="8000" dirty="0"/>
              <a:t>MEMORABLE!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2860174-7224-45F3-9BB6-FB12203F6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5164" y="4528313"/>
            <a:ext cx="5105205" cy="1655762"/>
          </a:xfrm>
        </p:spPr>
        <p:txBody>
          <a:bodyPr>
            <a:normAutofit/>
          </a:bodyPr>
          <a:lstStyle/>
          <a:p>
            <a:r>
              <a:rPr lang="en-US" sz="3200" dirty="0"/>
              <a:t>Katherine Burik</a:t>
            </a:r>
          </a:p>
          <a:p>
            <a:r>
              <a:rPr lang="en-US" sz="3200" dirty="0"/>
              <a:t>The Interview Doctor, Inc. ®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18C491-CDE1-4F80-A55F-291790299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290" y="0"/>
            <a:ext cx="3292241" cy="211644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1C007-33DF-4591-BED8-E02D45605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EC2A68-A426-4817-8EEB-E2EC858DDA41}"/>
              </a:ext>
            </a:extLst>
          </p:cNvPr>
          <p:cNvSpPr txBox="1"/>
          <p:nvPr/>
        </p:nvSpPr>
        <p:spPr>
          <a:xfrm>
            <a:off x="2298700" y="6627168"/>
            <a:ext cx="759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Interview Doctor, Inc. ® 2021   All Rights Reserved     www.InterviewDoctor.com    330-495-2337</a:t>
            </a:r>
          </a:p>
        </p:txBody>
      </p:sp>
    </p:spTree>
    <p:extLst>
      <p:ext uri="{BB962C8B-B14F-4D97-AF65-F5344CB8AC3E}">
        <p14:creationId xmlns:p14="http://schemas.microsoft.com/office/powerpoint/2010/main" val="276690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Old blank paper">
            <a:extLst>
              <a:ext uri="{FF2B5EF4-FFF2-40B4-BE49-F238E27FC236}">
                <a16:creationId xmlns:a16="http://schemas.microsoft.com/office/drawing/2014/main" id="{CBECEED6-182E-4E8E-B2D2-5C031DC222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8600" cy="6858000"/>
          </a:xfrm>
          <a:prstGeom prst="rect">
            <a:avLst/>
          </a:prstGeom>
        </p:spPr>
      </p:pic>
      <p:pic>
        <p:nvPicPr>
          <p:cNvPr id="12" name="Picture 11" descr="Two love hearts on a shelf">
            <a:extLst>
              <a:ext uri="{FF2B5EF4-FFF2-40B4-BE49-F238E27FC236}">
                <a16:creationId xmlns:a16="http://schemas.microsoft.com/office/drawing/2014/main" id="{55DDA3F7-26B1-4C32-9B8B-20953D79F0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"/>
          <a:stretch/>
        </p:blipFill>
        <p:spPr>
          <a:xfrm>
            <a:off x="3399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B5756-DF7A-4ADD-A343-B1799A1AD570}"/>
              </a:ext>
            </a:extLst>
          </p:cNvPr>
          <p:cNvSpPr txBox="1"/>
          <p:nvPr/>
        </p:nvSpPr>
        <p:spPr>
          <a:xfrm>
            <a:off x="3368256" y="5896585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https://www.quantifiedcommunications.com/blog/storytelling-22-times-more-memorable</a:t>
            </a:r>
            <a:endParaRPr lang="en-US" sz="10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509326C-745C-4CC7-9BD8-68C57BFD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4358044"/>
              </p:ext>
            </p:extLst>
          </p:nvPr>
        </p:nvGraphicFramePr>
        <p:xfrm>
          <a:off x="-979526" y="512911"/>
          <a:ext cx="112260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4EB59-D321-43A9-AA5D-534D6112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AF5AD8-46B9-4634-BDBF-A4187541F44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7" y="6037189"/>
            <a:ext cx="1240973" cy="7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00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Old blank paper">
            <a:extLst>
              <a:ext uri="{FF2B5EF4-FFF2-40B4-BE49-F238E27FC236}">
                <a16:creationId xmlns:a16="http://schemas.microsoft.com/office/drawing/2014/main" id="{CBECEED6-182E-4E8E-B2D2-5C031DC222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8600" cy="6858000"/>
          </a:xfrm>
          <a:prstGeom prst="rect">
            <a:avLst/>
          </a:prstGeom>
        </p:spPr>
      </p:pic>
      <p:pic>
        <p:nvPicPr>
          <p:cNvPr id="12" name="Picture 11" descr="Two love hearts on a shelf">
            <a:extLst>
              <a:ext uri="{FF2B5EF4-FFF2-40B4-BE49-F238E27FC236}">
                <a16:creationId xmlns:a16="http://schemas.microsoft.com/office/drawing/2014/main" id="{55DDA3F7-26B1-4C32-9B8B-20953D79F0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"/>
          <a:stretch/>
        </p:blipFill>
        <p:spPr>
          <a:xfrm>
            <a:off x="3399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B5756-DF7A-4ADD-A343-B1799A1AD570}"/>
              </a:ext>
            </a:extLst>
          </p:cNvPr>
          <p:cNvSpPr txBox="1"/>
          <p:nvPr/>
        </p:nvSpPr>
        <p:spPr>
          <a:xfrm>
            <a:off x="3368256" y="5896585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https://www.quantifiedcommunications.com/blog/storytelling-22-times-more-memorable</a:t>
            </a:r>
            <a:endParaRPr lang="en-US" sz="10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509326C-745C-4CC7-9BD8-68C57BFD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561996"/>
              </p:ext>
            </p:extLst>
          </p:nvPr>
        </p:nvGraphicFramePr>
        <p:xfrm>
          <a:off x="-979526" y="512911"/>
          <a:ext cx="112260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4EB59-D321-43A9-AA5D-534D6112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86509C-3F38-4CE1-8BD9-A3D75673A09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7" y="6037189"/>
            <a:ext cx="1240973" cy="7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90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olorful paper planes racing">
            <a:extLst>
              <a:ext uri="{FF2B5EF4-FFF2-40B4-BE49-F238E27FC236}">
                <a16:creationId xmlns:a16="http://schemas.microsoft.com/office/drawing/2014/main" id="{76C6D646-D241-4858-8642-38310432D1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9" y="-2"/>
            <a:ext cx="12192002" cy="68486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7993700-4080-4D6F-BFF5-89FD35D8F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833" y="369819"/>
            <a:ext cx="10139266" cy="4643934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 threat and/or an opportunity.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victims of the threat or denied opportunity.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 villains that impose the threat or deny the opportunity.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 solutions. Reveal the hero.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  </a:t>
            </a:r>
            <a:r>
              <a:rPr lang="en-US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McKinnon, Showtime’s The Circus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AB8E3-8A2C-49D1-9031-8CBB1A40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B18912-29DF-4025-9F09-6426D234C7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7" y="6037189"/>
            <a:ext cx="1240973" cy="7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72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4275D6-CF63-4372-8226-E12EECFCFB19}"/>
              </a:ext>
            </a:extLst>
          </p:cNvPr>
          <p:cNvSpPr/>
          <p:nvPr/>
        </p:nvSpPr>
        <p:spPr>
          <a:xfrm>
            <a:off x="8505825" y="3335867"/>
            <a:ext cx="3362735" cy="3211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9FD57F-F4BA-4378-A3EA-795F8E999153}"/>
              </a:ext>
            </a:extLst>
          </p:cNvPr>
          <p:cNvSpPr/>
          <p:nvPr/>
        </p:nvSpPr>
        <p:spPr>
          <a:xfrm>
            <a:off x="8667545" y="3356976"/>
            <a:ext cx="3362735" cy="3211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E9E4E8-3B83-41D8-AAE1-DD05D86D6BCA}"/>
              </a:ext>
            </a:extLst>
          </p:cNvPr>
          <p:cNvSpPr txBox="1"/>
          <p:nvPr/>
        </p:nvSpPr>
        <p:spPr>
          <a:xfrm>
            <a:off x="3368256" y="5896585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https://www.quantifiedcommunications.com/blog/storytelling-22-times-more-memorable</a:t>
            </a: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885D5-68A1-49B6-9181-4BEC93C1E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27C655-B9D7-4C0A-8D19-ACC8B211E7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7" y="6037189"/>
            <a:ext cx="1240973" cy="797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91B606-E553-4DC1-BE82-F06643F2ADE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654" y="1343891"/>
            <a:ext cx="8949425" cy="4017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69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ea of white umbrellas with one blue one in the crowd">
            <a:extLst>
              <a:ext uri="{FF2B5EF4-FFF2-40B4-BE49-F238E27FC236}">
                <a16:creationId xmlns:a16="http://schemas.microsoft.com/office/drawing/2014/main" id="{E5A283B7-48D1-4758-9285-DDA0AE319A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10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A2862-DD99-4BB5-B476-78DB562D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965C4B-F61A-483F-BE75-48A61F5C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76" y="4194745"/>
            <a:ext cx="6566371" cy="20576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9600" b="1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Memorable?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63C7F9-D12B-4D77-B649-197DE71EE0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7" y="6037189"/>
            <a:ext cx="1240973" cy="7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21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Two love hearts on a shelf">
            <a:extLst>
              <a:ext uri="{FF2B5EF4-FFF2-40B4-BE49-F238E27FC236}">
                <a16:creationId xmlns:a16="http://schemas.microsoft.com/office/drawing/2014/main" id="{45D0EFBF-E7D0-4342-AA85-43EBA4046F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41113"/>
            <a:ext cx="12188600" cy="69366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9210672-0674-4CDB-8064-1836BE1C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8342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Try that again, with passion!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885D5-68A1-49B6-9181-4BEC93C1E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23F8DD-8056-4FE4-847E-84DEAAA78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572" y="3086114"/>
            <a:ext cx="6565961" cy="2060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557F0-6BF7-46E5-A1F9-122787B9D9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7" y="6037189"/>
            <a:ext cx="1240973" cy="7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48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40CB18-9D66-4220-9200-EE5E2DD0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Let’s tie stories to interviews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6E4A09-362F-4B5F-9F6E-E1619084E3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21" y="6230299"/>
            <a:ext cx="731206" cy="470215"/>
          </a:xfrm>
          <a:prstGeom prst="rect">
            <a:avLst/>
          </a:prstGeom>
        </p:spPr>
      </p:pic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6774A2F3-6E3A-4341-B342-B9C6A47C0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130" y="6325036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E27B225-A5DE-4BA9-BCC0-7727B663B9D9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9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E0F220-6D02-40ED-9B3B-017584CEECF8}"/>
              </a:ext>
            </a:extLst>
          </p:cNvPr>
          <p:cNvSpPr/>
          <p:nvPr/>
        </p:nvSpPr>
        <p:spPr>
          <a:xfrm>
            <a:off x="8505825" y="3335867"/>
            <a:ext cx="3362735" cy="3211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0DF9100-DAF7-4E42-AB5F-C10B3ED795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626428"/>
              </p:ext>
            </p:extLst>
          </p:nvPr>
        </p:nvGraphicFramePr>
        <p:xfrm>
          <a:off x="775244" y="781738"/>
          <a:ext cx="10466548" cy="413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CB2FE8C-CA46-4D69-988C-27DFBF6277D1}"/>
              </a:ext>
            </a:extLst>
          </p:cNvPr>
          <p:cNvSpPr txBox="1"/>
          <p:nvPr/>
        </p:nvSpPr>
        <p:spPr>
          <a:xfrm>
            <a:off x="4804563" y="2065270"/>
            <a:ext cx="2175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YOUR </a:t>
            </a:r>
          </a:p>
          <a:p>
            <a:pPr algn="r"/>
            <a:r>
              <a:rPr lang="en-US" sz="4800" b="1" spc="3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STORY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84DF4-D948-49FB-869F-1E4A1C0C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E8FACB-1D13-4FD9-AE9A-3C53AB66124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7" y="6037189"/>
            <a:ext cx="1240973" cy="7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60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erial view of a highway near the ocean">
            <a:extLst>
              <a:ext uri="{FF2B5EF4-FFF2-40B4-BE49-F238E27FC236}">
                <a16:creationId xmlns:a16="http://schemas.microsoft.com/office/drawing/2014/main" id="{130164DD-0A39-429D-A38D-26095C8EDD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31" y="9832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2949F-1C4F-4224-8AA6-BA73A1FB5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4" y="-643664"/>
            <a:ext cx="10237238" cy="38218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experience predicts future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3D5B8-C849-43EB-BEC1-C450AC38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7B225-A5DE-4BA9-BCC0-7727B663B9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BE994F-8F66-485D-9242-EB0A80D8B594}"/>
              </a:ext>
            </a:extLst>
          </p:cNvPr>
          <p:cNvSpPr txBox="1"/>
          <p:nvPr/>
        </p:nvSpPr>
        <p:spPr>
          <a:xfrm>
            <a:off x="1957872" y="3864693"/>
            <a:ext cx="827625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Compared to what?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ACDBA9-F8A1-4412-97E4-3E4DE99C97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72" y="6219825"/>
            <a:ext cx="748889" cy="484445"/>
          </a:xfrm>
          <a:prstGeom prst="rect">
            <a:avLst/>
          </a:prstGeom>
          <a:noFill/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05BFEBC-8F92-4D9E-9C7B-5324BFD9F753}"/>
              </a:ext>
            </a:extLst>
          </p:cNvPr>
          <p:cNvSpPr txBox="1">
            <a:spLocks/>
          </p:cNvSpPr>
          <p:nvPr/>
        </p:nvSpPr>
        <p:spPr>
          <a:xfrm>
            <a:off x="11219130" y="6325036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E27B225-A5DE-4BA9-BCC0-7727B663B9D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28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erial view of a highway near the ocean">
            <a:extLst>
              <a:ext uri="{FF2B5EF4-FFF2-40B4-BE49-F238E27FC236}">
                <a16:creationId xmlns:a16="http://schemas.microsoft.com/office/drawing/2014/main" id="{130164DD-0A39-429D-A38D-26095C8EDD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2949F-1C4F-4224-8AA6-BA73A1FB5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868" y="-285537"/>
            <a:ext cx="9377517" cy="317336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it takes to 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3D5B8-C849-43EB-BEC1-C450AC38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7B225-A5DE-4BA9-BCC0-7727B663B9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BE994F-8F66-485D-9242-EB0A80D8B594}"/>
              </a:ext>
            </a:extLst>
          </p:cNvPr>
          <p:cNvSpPr txBox="1"/>
          <p:nvPr/>
        </p:nvSpPr>
        <p:spPr>
          <a:xfrm>
            <a:off x="3581401" y="3645077"/>
            <a:ext cx="7411064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SUCCESSFUL!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ACDBA9-F8A1-4412-97E4-3E4DE99C97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72" y="6219825"/>
            <a:ext cx="748889" cy="484445"/>
          </a:xfrm>
          <a:prstGeom prst="rect">
            <a:avLst/>
          </a:prstGeom>
          <a:noFill/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FA660D9-1AE6-44E8-B275-A79195EE8665}"/>
              </a:ext>
            </a:extLst>
          </p:cNvPr>
          <p:cNvSpPr txBox="1">
            <a:spLocks/>
          </p:cNvSpPr>
          <p:nvPr/>
        </p:nvSpPr>
        <p:spPr>
          <a:xfrm>
            <a:off x="11219130" y="6325036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E27B225-A5DE-4BA9-BCC0-7727B663B9D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59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Multi colored shirts hanging on the closet">
            <a:extLst>
              <a:ext uri="{FF2B5EF4-FFF2-40B4-BE49-F238E27FC236}">
                <a16:creationId xmlns:a16="http://schemas.microsoft.com/office/drawing/2014/main" id="{6CDD17D8-A333-4774-963D-4A62AC4924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628A418-FAD4-4DEE-9784-8BD726E2A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76" y="4194745"/>
            <a:ext cx="6566371" cy="20576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9600" b="1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Memorable?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4FDE6A-7849-4A99-95BC-FE8C90AF2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40069F-2D4B-4BBE-8182-D7C2BF39B4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63" y="5923707"/>
            <a:ext cx="1240973" cy="7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95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erial view of a highway near the ocean">
            <a:extLst>
              <a:ext uri="{FF2B5EF4-FFF2-40B4-BE49-F238E27FC236}">
                <a16:creationId xmlns:a16="http://schemas.microsoft.com/office/drawing/2014/main" id="{130164DD-0A39-429D-A38D-26095C8EDD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3D5B8-C849-43EB-BEC1-C450AC38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7B225-A5DE-4BA9-BCC0-7727B663B9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BE994F-8F66-485D-9242-EB0A80D8B594}"/>
              </a:ext>
            </a:extLst>
          </p:cNvPr>
          <p:cNvSpPr txBox="1"/>
          <p:nvPr/>
        </p:nvSpPr>
        <p:spPr>
          <a:xfrm>
            <a:off x="671804" y="3852826"/>
            <a:ext cx="1032066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Critical Success Factors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ACDBA9-F8A1-4412-97E4-3E4DE99C97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72" y="6219825"/>
            <a:ext cx="748889" cy="484445"/>
          </a:xfrm>
          <a:prstGeom prst="rect">
            <a:avLst/>
          </a:prstGeom>
          <a:noFill/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B1AA72C-01DC-45B2-B86D-F022A3E7CB64}"/>
              </a:ext>
            </a:extLst>
          </p:cNvPr>
          <p:cNvSpPr txBox="1">
            <a:spLocks/>
          </p:cNvSpPr>
          <p:nvPr/>
        </p:nvSpPr>
        <p:spPr>
          <a:xfrm>
            <a:off x="11219130" y="6325036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E27B225-A5DE-4BA9-BCC0-7727B663B9D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594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heres in balance">
            <a:extLst>
              <a:ext uri="{FF2B5EF4-FFF2-40B4-BE49-F238E27FC236}">
                <a16:creationId xmlns:a16="http://schemas.microsoft.com/office/drawing/2014/main" id="{FE8FC83C-DB83-4F18-8228-8DAABF2848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938C1-752A-44BC-9F21-1569751F4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7B225-A5DE-4BA9-BCC0-7727B663B9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C75F673-F97C-48C9-9EEC-D386C43F7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764" y="1712167"/>
            <a:ext cx="3374712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Supply Chain Director?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F3099880-E8E4-425A-B56F-0A6B6F2EE29A}"/>
              </a:ext>
            </a:extLst>
          </p:cNvPr>
          <p:cNvSpPr txBox="1">
            <a:spLocks/>
          </p:cNvSpPr>
          <p:nvPr/>
        </p:nvSpPr>
        <p:spPr>
          <a:xfrm>
            <a:off x="5819192" y="2153489"/>
            <a:ext cx="2791408" cy="782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Problems solved</a:t>
            </a: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935F4E1F-1D1D-489A-A843-DFF2CC36C00C}"/>
              </a:ext>
            </a:extLst>
          </p:cNvPr>
          <p:cNvSpPr txBox="1">
            <a:spLocks/>
          </p:cNvSpPr>
          <p:nvPr/>
        </p:nvSpPr>
        <p:spPr>
          <a:xfrm>
            <a:off x="5492620" y="3037730"/>
            <a:ext cx="3250163" cy="782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Operation smooth</a:t>
            </a: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66B5795D-49E3-4A99-AC23-5FB82BBF8C14}"/>
              </a:ext>
            </a:extLst>
          </p:cNvPr>
          <p:cNvSpPr txBox="1">
            <a:spLocks/>
          </p:cNvSpPr>
          <p:nvPr/>
        </p:nvSpPr>
        <p:spPr>
          <a:xfrm>
            <a:off x="5819192" y="4023673"/>
            <a:ext cx="2791408" cy="782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Customers happy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B3AD7A-91AC-4905-90D4-2D109C200C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72" y="6219825"/>
            <a:ext cx="748889" cy="484445"/>
          </a:xfrm>
          <a:prstGeom prst="rect">
            <a:avLst/>
          </a:prstGeom>
          <a:noFill/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7186DCB-8F4E-4958-A6D1-C5170ABDE391}"/>
              </a:ext>
            </a:extLst>
          </p:cNvPr>
          <p:cNvSpPr txBox="1">
            <a:spLocks/>
          </p:cNvSpPr>
          <p:nvPr/>
        </p:nvSpPr>
        <p:spPr>
          <a:xfrm>
            <a:off x="11219130" y="6325036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E27B225-A5DE-4BA9-BCC0-7727B663B9D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6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261A6-AC6F-44D2-A10A-1890DBD0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YOUR critical success factor?</a:t>
            </a: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1C5297A5-460F-494E-B731-622F3D2C74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EA298B-7658-4DDB-8F5A-71B9FF964E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21" y="6230299"/>
            <a:ext cx="731206" cy="470215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C248DC0-74B2-4F63-9FB6-F56EAFEB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130" y="6325036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E27B225-A5DE-4BA9-BCC0-7727B663B9D9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4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Honeybee gathering nectar">
            <a:extLst>
              <a:ext uri="{FF2B5EF4-FFF2-40B4-BE49-F238E27FC236}">
                <a16:creationId xmlns:a16="http://schemas.microsoft.com/office/drawing/2014/main" id="{07D215EB-86C1-44CD-B754-AFA62A518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54AE98-D3A2-4D36-B5A4-5AD75B25AD41}"/>
              </a:ext>
            </a:extLst>
          </p:cNvPr>
          <p:cNvSpPr txBox="1"/>
          <p:nvPr/>
        </p:nvSpPr>
        <p:spPr>
          <a:xfrm>
            <a:off x="69893" y="603881"/>
            <a:ext cx="715788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demonstrate critical success?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6A8EA1-EE4C-4A45-98F0-7D9E0169D679}"/>
              </a:ext>
            </a:extLst>
          </p:cNvPr>
          <p:cNvSpPr txBox="1"/>
          <p:nvPr/>
        </p:nvSpPr>
        <p:spPr>
          <a:xfrm>
            <a:off x="893062" y="3984945"/>
            <a:ext cx="60975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Light Condensed" panose="020B0502040204020203" pitchFamily="34" charset="0"/>
                <a:ea typeface="+mn-ea"/>
                <a:cs typeface="+mn-cs"/>
              </a:rPr>
              <a:t>COMPETENCIES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9370FF-3A14-4E77-A2F4-D0AC76B03C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21" y="6230299"/>
            <a:ext cx="731206" cy="470215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21FACF7-C760-4293-BB32-2D78418B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130" y="6325036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E27B225-A5DE-4BA9-BCC0-7727B663B9D9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53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9B84BB-107D-4488-9C9F-1F857A929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 fontScale="90000"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Competencies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2D612-7F15-46C5-B88C-9A3E96A0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130" y="6325036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E27B225-A5DE-4BA9-BCC0-7727B663B9D9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905ECFE-AC47-4C49-8A26-AC77206F3F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157140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7B9E1EC-5716-4C3C-A7EE-7630D5B9CDEF}"/>
              </a:ext>
            </a:extLst>
          </p:cNvPr>
          <p:cNvSpPr/>
          <p:nvPr/>
        </p:nvSpPr>
        <p:spPr>
          <a:xfrm>
            <a:off x="0" y="1571409"/>
            <a:ext cx="12152376" cy="80109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18E4F2-7E41-47F9-8D68-79E873B0192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72" y="6219825"/>
            <a:ext cx="748889" cy="484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3519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9B84BB-107D-4488-9C9F-1F857A929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Competencies – for example?!?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2D612-7F15-46C5-B88C-9A3E96A0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7790" y="6334371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E27B225-A5DE-4BA9-BCC0-7727B663B9D9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905ECFE-AC47-4C49-8A26-AC77206F3F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157140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5ACA591-E240-4838-B419-82EC4F76B2FD}"/>
              </a:ext>
            </a:extLst>
          </p:cNvPr>
          <p:cNvSpPr/>
          <p:nvPr/>
        </p:nvSpPr>
        <p:spPr>
          <a:xfrm>
            <a:off x="0" y="1571409"/>
            <a:ext cx="12152376" cy="80109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DA1DEF4-B01E-4D5B-81C4-7BEB61608FA6}"/>
              </a:ext>
            </a:extLst>
          </p:cNvPr>
          <p:cNvGraphicFramePr>
            <a:graphicFrameLocks noGrp="1"/>
          </p:cNvGraphicFramePr>
          <p:nvPr/>
        </p:nvGraphicFramePr>
        <p:xfrm>
          <a:off x="926807" y="4805368"/>
          <a:ext cx="223209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090">
                  <a:extLst>
                    <a:ext uri="{9D8B030D-6E8A-4147-A177-3AD203B41FA5}">
                      <a16:colId xmlns:a16="http://schemas.microsoft.com/office/drawing/2014/main" val="851425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4548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964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254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930712"/>
                  </a:ext>
                </a:extLst>
              </a:tr>
            </a:tbl>
          </a:graphicData>
        </a:graphic>
      </p:graphicFrame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0F32C575-4A7D-4035-9C6E-67EF4953B935}"/>
              </a:ext>
            </a:extLst>
          </p:cNvPr>
          <p:cNvGraphicFramePr>
            <a:graphicFrameLocks noGrp="1"/>
          </p:cNvGraphicFramePr>
          <p:nvPr/>
        </p:nvGraphicFramePr>
        <p:xfrm>
          <a:off x="3723156" y="4805368"/>
          <a:ext cx="223209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090">
                  <a:extLst>
                    <a:ext uri="{9D8B030D-6E8A-4147-A177-3AD203B41FA5}">
                      <a16:colId xmlns:a16="http://schemas.microsoft.com/office/drawing/2014/main" val="851425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4548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964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254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930712"/>
                  </a:ext>
                </a:extLst>
              </a:tr>
            </a:tbl>
          </a:graphicData>
        </a:graphic>
      </p:graphicFrame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6FFB292B-155D-483D-A944-E63E4C893DDC}"/>
              </a:ext>
            </a:extLst>
          </p:cNvPr>
          <p:cNvGraphicFramePr>
            <a:graphicFrameLocks noGrp="1"/>
          </p:cNvGraphicFramePr>
          <p:nvPr/>
        </p:nvGraphicFramePr>
        <p:xfrm>
          <a:off x="6519505" y="4805368"/>
          <a:ext cx="223209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090">
                  <a:extLst>
                    <a:ext uri="{9D8B030D-6E8A-4147-A177-3AD203B41FA5}">
                      <a16:colId xmlns:a16="http://schemas.microsoft.com/office/drawing/2014/main" val="851425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4548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964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254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930712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67F1A825-872B-4482-8161-7C098840D0C3}"/>
              </a:ext>
            </a:extLst>
          </p:cNvPr>
          <p:cNvGraphicFramePr>
            <a:graphicFrameLocks noGrp="1"/>
          </p:cNvGraphicFramePr>
          <p:nvPr/>
        </p:nvGraphicFramePr>
        <p:xfrm>
          <a:off x="9315854" y="4805368"/>
          <a:ext cx="223209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090">
                  <a:extLst>
                    <a:ext uri="{9D8B030D-6E8A-4147-A177-3AD203B41FA5}">
                      <a16:colId xmlns:a16="http://schemas.microsoft.com/office/drawing/2014/main" val="851425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4548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964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254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930712"/>
                  </a:ext>
                </a:extLst>
              </a:tr>
            </a:tbl>
          </a:graphicData>
        </a:graphic>
      </p:graphicFrame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EB240D-E174-45EA-891C-F3B314B987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72" y="6219825"/>
            <a:ext cx="748889" cy="484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538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9B84BB-107D-4488-9C9F-1F857A929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48865"/>
            <a:ext cx="11495314" cy="877729"/>
          </a:xfrm>
        </p:spPr>
        <p:txBody>
          <a:bodyPr anchor="ctr"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Convert competency to behavioral interview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2D612-7F15-46C5-B88C-9A3E96A0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7792" y="6315707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E27B225-A5DE-4BA9-BCC0-7727B663B9D9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905ECFE-AC47-4C49-8A26-AC77206F3F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7" y="1571410"/>
          <a:ext cx="2798939" cy="3474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5ACA591-E240-4838-B419-82EC4F76B2FD}"/>
              </a:ext>
            </a:extLst>
          </p:cNvPr>
          <p:cNvSpPr/>
          <p:nvPr/>
        </p:nvSpPr>
        <p:spPr>
          <a:xfrm>
            <a:off x="0" y="1571409"/>
            <a:ext cx="12152376" cy="80109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3809312E-3247-451E-AF82-2B758210A7AE}"/>
              </a:ext>
            </a:extLst>
          </p:cNvPr>
          <p:cNvSpPr/>
          <p:nvPr/>
        </p:nvSpPr>
        <p:spPr>
          <a:xfrm>
            <a:off x="4087051" y="2390968"/>
            <a:ext cx="2118049" cy="2076061"/>
          </a:xfrm>
          <a:prstGeom prst="stripedRightArrow">
            <a:avLst/>
          </a:prstGeom>
          <a:solidFill>
            <a:srgbClr val="33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89B3DC-069E-4DBE-8568-37E265B81F1A}"/>
              </a:ext>
            </a:extLst>
          </p:cNvPr>
          <p:cNvSpPr txBox="1"/>
          <p:nvPr/>
        </p:nvSpPr>
        <p:spPr>
          <a:xfrm>
            <a:off x="7105262" y="2767280"/>
            <a:ext cx="4166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Tell me about a time when…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E5436F-0C3C-4480-8391-FAD03F2CB63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72" y="6219825"/>
            <a:ext cx="748889" cy="484445"/>
          </a:xfrm>
          <a:prstGeom prst="rect">
            <a:avLst/>
          </a:prstGeom>
          <a:noFill/>
        </p:spPr>
      </p:pic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3354FD2E-48E8-4A9F-A8EA-6DC4A9407A33}"/>
              </a:ext>
            </a:extLst>
          </p:cNvPr>
          <p:cNvGraphicFramePr>
            <a:graphicFrameLocks noGrp="1"/>
          </p:cNvGraphicFramePr>
          <p:nvPr/>
        </p:nvGraphicFramePr>
        <p:xfrm>
          <a:off x="926806" y="4432146"/>
          <a:ext cx="2908075" cy="169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8075">
                  <a:extLst>
                    <a:ext uri="{9D8B030D-6E8A-4147-A177-3AD203B41FA5}">
                      <a16:colId xmlns:a16="http://schemas.microsoft.com/office/drawing/2014/main" val="851425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Light SemiConde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4548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964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254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930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920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9B84BB-107D-4488-9C9F-1F857A929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48865"/>
            <a:ext cx="11495314" cy="877729"/>
          </a:xfrm>
        </p:spPr>
        <p:txBody>
          <a:bodyPr anchor="ctr"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Convert competency to behavioral interview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2D612-7F15-46C5-B88C-9A3E96A0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8459" y="6315702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E27B225-A5DE-4BA9-BCC0-7727B663B9D9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ACA591-E240-4838-B419-82EC4F76B2FD}"/>
              </a:ext>
            </a:extLst>
          </p:cNvPr>
          <p:cNvSpPr/>
          <p:nvPr/>
        </p:nvSpPr>
        <p:spPr>
          <a:xfrm>
            <a:off x="0" y="1571409"/>
            <a:ext cx="12152376" cy="80109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3809312E-3247-451E-AF82-2B758210A7AE}"/>
              </a:ext>
            </a:extLst>
          </p:cNvPr>
          <p:cNvSpPr/>
          <p:nvPr/>
        </p:nvSpPr>
        <p:spPr>
          <a:xfrm>
            <a:off x="4087051" y="2390968"/>
            <a:ext cx="2118049" cy="2076061"/>
          </a:xfrm>
          <a:prstGeom prst="stripedRightArrow">
            <a:avLst/>
          </a:prstGeom>
          <a:solidFill>
            <a:srgbClr val="33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89B3DC-069E-4DBE-8568-37E265B81F1A}"/>
              </a:ext>
            </a:extLst>
          </p:cNvPr>
          <p:cNvSpPr txBox="1"/>
          <p:nvPr/>
        </p:nvSpPr>
        <p:spPr>
          <a:xfrm>
            <a:off x="7105262" y="2767280"/>
            <a:ext cx="4166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Tell me about a time when…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E67495-47E3-4444-B9CE-9DD1CBA479B5}"/>
              </a:ext>
            </a:extLst>
          </p:cNvPr>
          <p:cNvSpPr txBox="1"/>
          <p:nvPr/>
        </p:nvSpPr>
        <p:spPr>
          <a:xfrm>
            <a:off x="7105262" y="4467029"/>
            <a:ext cx="4015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Light SemiConde" panose="020B0502040204020203" pitchFamily="34" charset="0"/>
                <a:ea typeface="+mn-ea"/>
                <a:cs typeface="+mn-cs"/>
              </a:rPr>
              <a:t>you had to work on a project with lots of moving parts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8849BC-E606-4419-9F53-7675E21850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72" y="6219825"/>
            <a:ext cx="748889" cy="484445"/>
          </a:xfrm>
          <a:prstGeom prst="rect">
            <a:avLst/>
          </a:prstGeom>
          <a:noFill/>
        </p:spPr>
      </p:pic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36A2B110-30DA-4127-A320-79C0DFB5A7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7" y="1571410"/>
          <a:ext cx="2798939" cy="3474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16C08760-E86E-4069-99F7-449A5EB27A53}"/>
              </a:ext>
            </a:extLst>
          </p:cNvPr>
          <p:cNvGraphicFramePr>
            <a:graphicFrameLocks noGrp="1"/>
          </p:cNvGraphicFramePr>
          <p:nvPr/>
        </p:nvGraphicFramePr>
        <p:xfrm>
          <a:off x="926806" y="4432146"/>
          <a:ext cx="2908075" cy="169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8075">
                  <a:extLst>
                    <a:ext uri="{9D8B030D-6E8A-4147-A177-3AD203B41FA5}">
                      <a16:colId xmlns:a16="http://schemas.microsoft.com/office/drawing/2014/main" val="851425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Light SemiConde" panose="020B0502040204020203" pitchFamily="34" charset="0"/>
                        </a:rPr>
                        <a:t>Detail oriented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4548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964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254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930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62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261A6-AC6F-44D2-A10A-1890DBD0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tabLst>
                <a:tab pos="1143000" algn="l"/>
              </a:tabLst>
            </a:pP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Make some questions!</a:t>
            </a: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1C5297A5-460F-494E-B731-622F3D2C74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215" y="-770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4C476D-0D04-4E82-AEB3-B91B8450E8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21" y="6230299"/>
            <a:ext cx="731206" cy="470215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DE7993E-709C-4A81-83DA-C226D900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130" y="6325036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E27B225-A5DE-4BA9-BCC0-7727B663B9D9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10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nk flamingos kissing">
            <a:extLst>
              <a:ext uri="{FF2B5EF4-FFF2-40B4-BE49-F238E27FC236}">
                <a16:creationId xmlns:a16="http://schemas.microsoft.com/office/drawing/2014/main" id="{B14846CF-EB09-488E-8E15-88B53C5EC9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94112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9FD3C16-60F6-478C-9E0B-0676CDD2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16" y="4266601"/>
            <a:ext cx="4469785" cy="1600200"/>
          </a:xfrm>
        </p:spPr>
        <p:txBody>
          <a:bodyPr anchor="ctr">
            <a:normAutofit/>
          </a:bodyPr>
          <a:lstStyle/>
          <a:p>
            <a:r>
              <a:rPr lang="en-US" sz="5400" dirty="0"/>
              <a:t>Stories are 	</a:t>
            </a:r>
            <a:endParaRPr lang="en-US" sz="5400" dirty="0">
              <a:latin typeface="Bahnschrift SemiLight SemiConde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15E62-075D-43CC-B5C5-416C4ABE1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595" y="289668"/>
            <a:ext cx="6172200" cy="4603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Answer with a  </a:t>
            </a:r>
            <a:r>
              <a:rPr lang="en-US" sz="7200" dirty="0">
                <a:latin typeface="Bahnschrift SemiLight SemiConde" panose="020B0502040204020203" pitchFamily="34" charset="0"/>
              </a:rPr>
              <a:t>STORY</a:t>
            </a:r>
            <a:endParaRPr lang="en-US" sz="6000" dirty="0">
              <a:latin typeface="Bahnschrift SemiLight SemiConde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1725E-2AC3-481C-8036-AD9CB1B4D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7B225-A5DE-4BA9-BCC0-7727B663B9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A6B00C-A85A-4DAE-A0C1-DDB4016BFE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72" y="6219825"/>
            <a:ext cx="748889" cy="48444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96E996-1BC7-479A-8197-4EED4AFD92EF}"/>
              </a:ext>
            </a:extLst>
          </p:cNvPr>
          <p:cNvSpPr txBox="1"/>
          <p:nvPr/>
        </p:nvSpPr>
        <p:spPr>
          <a:xfrm>
            <a:off x="6680717" y="4589792"/>
            <a:ext cx="52098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30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Light SemiConde" panose="020B0502040204020203" pitchFamily="34" charset="0"/>
                <a:ea typeface="+mn-ea"/>
                <a:cs typeface="+mn-cs"/>
              </a:rPr>
              <a:t>MEMORABLE</a:t>
            </a:r>
            <a:endParaRPr kumimoji="0" lang="en-US" sz="2000" b="0" i="1" u="none" strike="noStrike" kern="1200" cap="none" spc="30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68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FC4B8D-8A6A-4479-B243-A99657D73F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63" y="5923707"/>
            <a:ext cx="1240973" cy="79776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628A418-FAD4-4DEE-9784-8BD726E2A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13" y="863832"/>
            <a:ext cx="6566371" cy="20576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9600" b="1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Today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4FDE6A-7849-4A99-95BC-FE8C90AF2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2192D8B-35B3-473A-B0ED-645B8589D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860" y="2578774"/>
            <a:ext cx="5168781" cy="346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Storytelling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Tie to interview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Improve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Breakout to practice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Debrief</a:t>
            </a:r>
          </a:p>
        </p:txBody>
      </p:sp>
      <p:pic>
        <p:nvPicPr>
          <p:cNvPr id="8" name="Picture 7" descr="Woman leaning against white wall smiling">
            <a:extLst>
              <a:ext uri="{FF2B5EF4-FFF2-40B4-BE49-F238E27FC236}">
                <a16:creationId xmlns:a16="http://schemas.microsoft.com/office/drawing/2014/main" id="{308DE768-ECA0-4D67-B848-74F6E3A2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55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FA1BB5-5165-48E2-9738-595DA4A68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658" y="-1457"/>
            <a:ext cx="7233342" cy="729312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FB019-A65D-4906-9DD8-DAB2277A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7B225-A5DE-4BA9-BCC0-7727B663B9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28239-F0CF-46E7-BB18-76DB989F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30" y="457199"/>
            <a:ext cx="5660570" cy="4917233"/>
          </a:xfrm>
        </p:spPr>
        <p:txBody>
          <a:bodyPr anchor="ctr">
            <a:normAutofit/>
          </a:bodyPr>
          <a:lstStyle/>
          <a:p>
            <a:pPr algn="ctr">
              <a:lnSpc>
                <a:spcPct val="114000"/>
              </a:lnSpc>
            </a:pPr>
            <a:r>
              <a:rPr lang="en-US" sz="6000" dirty="0"/>
              <a:t>Accomplishment</a:t>
            </a:r>
            <a:br>
              <a:rPr lang="en-US" sz="6000" dirty="0"/>
            </a:br>
            <a:r>
              <a:rPr lang="en-US" sz="6000" dirty="0"/>
              <a:t>stories’ toolkit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965C12-EE2B-4140-BD46-DEFBE21E61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72" y="6219825"/>
            <a:ext cx="748889" cy="484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3521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oup on desert">
            <a:extLst>
              <a:ext uri="{FF2B5EF4-FFF2-40B4-BE49-F238E27FC236}">
                <a16:creationId xmlns:a16="http://schemas.microsoft.com/office/drawing/2014/main" id="{8506CC36-AFDF-4CF2-B249-D5D5418F1F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88416" cy="6941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A7673D-9F73-4A53-A08D-99ACF850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32" y="365125"/>
            <a:ext cx="7808167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Story has 4 parts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40495-3EE1-4AAA-B9FA-ECA7C0BD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7B225-A5DE-4BA9-BCC0-7727B663B9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1B9D54-185E-4533-BBE2-87D76D8DD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099" y="5054455"/>
            <a:ext cx="2464837" cy="5905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spc="300" dirty="0"/>
              <a:t>Beginning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4EE92F3-CBF8-4D9E-935A-E4B95AE38C17}"/>
              </a:ext>
            </a:extLst>
          </p:cNvPr>
          <p:cNvSpPr txBox="1">
            <a:spLocks/>
          </p:cNvSpPr>
          <p:nvPr/>
        </p:nvSpPr>
        <p:spPr>
          <a:xfrm>
            <a:off x="3827106" y="5083596"/>
            <a:ext cx="1942322" cy="1122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Middle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B10D0AC-0A0D-4634-A917-1969B9015738}"/>
              </a:ext>
            </a:extLst>
          </p:cNvPr>
          <p:cNvSpPr txBox="1">
            <a:spLocks/>
          </p:cNvSpPr>
          <p:nvPr/>
        </p:nvSpPr>
        <p:spPr>
          <a:xfrm>
            <a:off x="6182319" y="5054455"/>
            <a:ext cx="1942322" cy="1122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36EC4C8-876D-4E37-817C-2C4E65D267F9}"/>
              </a:ext>
            </a:extLst>
          </p:cNvPr>
          <p:cNvSpPr txBox="1">
            <a:spLocks/>
          </p:cNvSpPr>
          <p:nvPr/>
        </p:nvSpPr>
        <p:spPr>
          <a:xfrm>
            <a:off x="8201996" y="5083596"/>
            <a:ext cx="3741187" cy="1122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 learned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6B2BBE-5A7D-4601-9D72-F48FE1D798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72" y="6219825"/>
            <a:ext cx="748889" cy="484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54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B4A6F-4D5F-409D-A89E-6AAA0F50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763" y="1347987"/>
            <a:ext cx="5764763" cy="1325563"/>
          </a:xfrm>
        </p:spPr>
        <p:txBody>
          <a:bodyPr>
            <a:normAutofit/>
          </a:bodyPr>
          <a:lstStyle/>
          <a:p>
            <a:r>
              <a:rPr lang="en-US" sz="5400" dirty="0"/>
              <a:t>Sounds like…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24455-4DC2-4C66-AED4-9BFC8023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7B225-A5DE-4BA9-BCC0-7727B663B9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6EFFADE-9448-4D07-99C0-D0A3019E43D9}"/>
              </a:ext>
            </a:extLst>
          </p:cNvPr>
          <p:cNvGraphicFramePr/>
          <p:nvPr/>
        </p:nvGraphicFramePr>
        <p:xfrm>
          <a:off x="-1606939" y="-1712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BCAA0C2-DB5E-47F8-AAF4-5BCB211C7550}"/>
              </a:ext>
            </a:extLst>
          </p:cNvPr>
          <p:cNvGraphicFramePr/>
          <p:nvPr/>
        </p:nvGraphicFramePr>
        <p:xfrm>
          <a:off x="3823478" y="229704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1AFBA8-504F-4459-B673-D49F41577CE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72" y="6219825"/>
            <a:ext cx="748889" cy="484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8747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rson working and looking out window smiling">
            <a:extLst>
              <a:ext uri="{FF2B5EF4-FFF2-40B4-BE49-F238E27FC236}">
                <a16:creationId xmlns:a16="http://schemas.microsoft.com/office/drawing/2014/main" id="{5A7F537A-1B03-4A8E-B68E-0D8C207209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488" y="0"/>
            <a:ext cx="10289512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F3793-5E4A-4992-886A-69B57133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7B225-A5DE-4BA9-BCC0-7727B663B9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ED41B8-BF43-4941-9C08-6180AEE6B94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4071" y="407756"/>
            <a:ext cx="4235245" cy="5629150"/>
          </a:xfrm>
          <a:prstGeom prst="rect">
            <a:avLst/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>
                <a:latin typeface="+mj-lt"/>
              </a:rPr>
              <a:t>What experiences demonstrate YOUR successful future?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ACE860-73EA-4321-9143-E017FEC7A3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72" y="6219825"/>
            <a:ext cx="748889" cy="484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4772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 descr="Old blank paper">
            <a:extLst>
              <a:ext uri="{FF2B5EF4-FFF2-40B4-BE49-F238E27FC236}">
                <a16:creationId xmlns:a16="http://schemas.microsoft.com/office/drawing/2014/main" id="{8885C162-80A0-4ACE-AB13-F5D7B6D313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8600" cy="6858000"/>
          </a:xfrm>
          <a:prstGeom prst="rect">
            <a:avLst/>
          </a:prstGeom>
        </p:spPr>
      </p:pic>
      <p:pic>
        <p:nvPicPr>
          <p:cNvPr id="4" name="Picture 3" descr="Turquoise Green Colored Paper Stacking">
            <a:extLst>
              <a:ext uri="{FF2B5EF4-FFF2-40B4-BE49-F238E27FC236}">
                <a16:creationId xmlns:a16="http://schemas.microsoft.com/office/drawing/2014/main" id="{0B82FB7B-E5EA-465D-B349-A2E07F45A5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98" y="-634008"/>
            <a:ext cx="12195398" cy="74920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026FE9-CD19-4CF5-86C3-7B16989DD211}"/>
              </a:ext>
            </a:extLst>
          </p:cNvPr>
          <p:cNvSpPr txBox="1"/>
          <p:nvPr/>
        </p:nvSpPr>
        <p:spPr>
          <a:xfrm>
            <a:off x="641774" y="1062921"/>
            <a:ext cx="8770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Volunteer a story</a:t>
            </a:r>
          </a:p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Break down into 4 parts – narrative arc</a:t>
            </a:r>
          </a:p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What is point – big question? </a:t>
            </a:r>
          </a:p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Characters, emotion? </a:t>
            </a:r>
          </a:p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Edit to eliminate unneeded detail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6D25A3-F838-487B-A86A-696AADCC8CC4}"/>
              </a:ext>
            </a:extLst>
          </p:cNvPr>
          <p:cNvSpPr txBox="1"/>
          <p:nvPr/>
        </p:nvSpPr>
        <p:spPr>
          <a:xfrm>
            <a:off x="1628981" y="4672666"/>
            <a:ext cx="67303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Breakout Session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D97BB6B-B6C8-441F-BA07-6DCBEFB7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>
                <a:solidFill>
                  <a:schemeClr val="bg1"/>
                </a:solidFill>
              </a:rPr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97CA54-6DA9-44B3-8298-E1051C6C7F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7" y="6037189"/>
            <a:ext cx="1240973" cy="7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93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n origami swan with crumpled papers at its back">
            <a:extLst>
              <a:ext uri="{FF2B5EF4-FFF2-40B4-BE49-F238E27FC236}">
                <a16:creationId xmlns:a16="http://schemas.microsoft.com/office/drawing/2014/main" id="{F3738F65-0375-4367-BF6E-C649CEF9C4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58800"/>
            <a:ext cx="12192000" cy="7416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DD304-3E88-4925-8BA0-E60BA60A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7B225-A5DE-4BA9-BCC0-7727B663B9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A02005-DB9B-420E-A47F-60C5ED88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Practice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0A59AC-D902-462D-B191-CF042D5680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72" y="6219825"/>
            <a:ext cx="748889" cy="484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0546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6BD559-B219-47FE-A041-2A09BDC8AFC0}"/>
              </a:ext>
            </a:extLst>
          </p:cNvPr>
          <p:cNvSpPr/>
          <p:nvPr/>
        </p:nvSpPr>
        <p:spPr>
          <a:xfrm>
            <a:off x="8505825" y="3335867"/>
            <a:ext cx="3362735" cy="3211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55FF0F-5CE1-4EE7-B2EA-7D02D2F2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180" y="4242620"/>
            <a:ext cx="1641987" cy="471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seconds</a:t>
            </a:r>
          </a:p>
        </p:txBody>
      </p:sp>
      <p:pic>
        <p:nvPicPr>
          <p:cNvPr id="6" name="Picture 5" descr="A truck is parked in front of a house&#10;&#10;Description automatically generated">
            <a:extLst>
              <a:ext uri="{FF2B5EF4-FFF2-40B4-BE49-F238E27FC236}">
                <a16:creationId xmlns:a16="http://schemas.microsoft.com/office/drawing/2014/main" id="{652C2899-CBDD-42E1-93C5-2EBAA45D33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64517" y="1638300"/>
            <a:ext cx="2503740" cy="2324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A large lawn in front of a house&#10;&#10;Description automatically generated">
            <a:extLst>
              <a:ext uri="{FF2B5EF4-FFF2-40B4-BE49-F238E27FC236}">
                <a16:creationId xmlns:a16="http://schemas.microsoft.com/office/drawing/2014/main" id="{71B4BF75-9B79-4C33-86EE-A0CB4E0FB3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49410" y="1638299"/>
            <a:ext cx="3043645" cy="2323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A large brick building with a clock tower&#10;&#10;Description automatically generated">
            <a:extLst>
              <a:ext uri="{FF2B5EF4-FFF2-40B4-BE49-F238E27FC236}">
                <a16:creationId xmlns:a16="http://schemas.microsoft.com/office/drawing/2014/main" id="{7E1674BE-445F-42A1-B0F4-57503E03238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74209" y="1638300"/>
            <a:ext cx="3050274" cy="2323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9EBC7B1-31AA-4CEF-966A-DFDB46046B52}"/>
              </a:ext>
            </a:extLst>
          </p:cNvPr>
          <p:cNvSpPr txBox="1">
            <a:spLocks/>
          </p:cNvSpPr>
          <p:nvPr/>
        </p:nvSpPr>
        <p:spPr>
          <a:xfrm>
            <a:off x="4704735" y="4242620"/>
            <a:ext cx="1641987" cy="4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– 3  minutes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CFA54BE-022D-43FD-9466-4CB2323E307D}"/>
              </a:ext>
            </a:extLst>
          </p:cNvPr>
          <p:cNvSpPr txBox="1">
            <a:spLocks/>
          </p:cNvSpPr>
          <p:nvPr/>
        </p:nvSpPr>
        <p:spPr>
          <a:xfrm>
            <a:off x="8160767" y="4242620"/>
            <a:ext cx="1972077" cy="4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day long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72C83B1-AF47-485B-B360-9140F200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>
                <a:solidFill>
                  <a:schemeClr val="tx1"/>
                </a:solidFill>
              </a:rPr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10A0DE-0E64-4E69-A3D5-23E1EC42F0F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7" y="6037189"/>
            <a:ext cx="1240973" cy="7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54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 notebook and color pencil">
            <a:extLst>
              <a:ext uri="{FF2B5EF4-FFF2-40B4-BE49-F238E27FC236}">
                <a16:creationId xmlns:a16="http://schemas.microsoft.com/office/drawing/2014/main" id="{5AB0B264-E7CE-441E-B3BF-B88311663B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627185"/>
            <a:ext cx="12192000" cy="8112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A7993F-E061-4442-8EA9-A23F1AC53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53" y="258854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Use stories anyway!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389B6-03FA-415F-ADA4-4D5E07D05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6680" y="136525"/>
            <a:ext cx="10515600" cy="235108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What if interviewer doesn’t offer </a:t>
            </a:r>
          </a:p>
          <a:p>
            <a:pPr marL="0" indent="0" algn="ctr">
              <a:buNone/>
            </a:pPr>
            <a:r>
              <a:rPr lang="en-US" sz="4400" dirty="0"/>
              <a:t>opportunity for a story?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5BDF7-019C-4478-B112-B4E45582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693236-75A9-4AF3-A32F-0C8F7A2A04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7" y="6037189"/>
            <a:ext cx="1240973" cy="7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8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rson and a dog">
            <a:extLst>
              <a:ext uri="{FF2B5EF4-FFF2-40B4-BE49-F238E27FC236}">
                <a16:creationId xmlns:a16="http://schemas.microsoft.com/office/drawing/2014/main" id="{477419EE-F984-4779-8420-AEC0F36731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57" y="-112395"/>
            <a:ext cx="12210657" cy="697039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B2E7E7A-7447-4D26-B026-D34B1A85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-112395"/>
            <a:ext cx="6223000" cy="2063115"/>
          </a:xfrm>
        </p:spPr>
        <p:txBody>
          <a:bodyPr>
            <a:normAutofit/>
          </a:bodyPr>
          <a:lstStyle/>
          <a:p>
            <a:r>
              <a:rPr lang="en-US" sz="6600" dirty="0"/>
              <a:t>Let’s practice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541F42-147C-4B3D-8629-50B1800A2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" y="1300480"/>
            <a:ext cx="3581400" cy="296672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Frequently asked question?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7BB6C-2148-4CA1-85BD-CF0B87E1F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>
                <a:solidFill>
                  <a:schemeClr val="bg1"/>
                </a:solidFill>
              </a:rPr>
              <a:t>38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53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2DA3504-4FEC-4469-BF34-6F3FDEB4C9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2379" y="0"/>
            <a:ext cx="9294029" cy="6858000"/>
          </a:xfrm>
          <a:prstGeom prst="rect">
            <a:avLst/>
          </a:prstGeom>
        </p:spPr>
      </p:pic>
      <p:pic>
        <p:nvPicPr>
          <p:cNvPr id="20" name="Picture 19" descr="Quizzical burrowing owl looking forward">
            <a:extLst>
              <a:ext uri="{FF2B5EF4-FFF2-40B4-BE49-F238E27FC236}">
                <a16:creationId xmlns:a16="http://schemas.microsoft.com/office/drawing/2014/main" id="{1A15B774-0431-44FF-89EE-64DEF27501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4"/>
            <a:ext cx="871479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026FE9-CD19-4CF5-86C3-7B16989DD211}"/>
              </a:ext>
            </a:extLst>
          </p:cNvPr>
          <p:cNvSpPr txBox="1"/>
          <p:nvPr/>
        </p:nvSpPr>
        <p:spPr>
          <a:xfrm>
            <a:off x="6481099" y="3014132"/>
            <a:ext cx="264819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</a:rPr>
              <a:t>Passion</a:t>
            </a:r>
          </a:p>
          <a:p>
            <a:pPr algn="ctr">
              <a:spcAft>
                <a:spcPts val="600"/>
              </a:spcAft>
            </a:pPr>
            <a:r>
              <a:rPr lang="en-US" sz="5400" dirty="0">
                <a:solidFill>
                  <a:schemeClr val="bg1"/>
                </a:solidFill>
              </a:rPr>
              <a:t>Emotion </a:t>
            </a:r>
          </a:p>
          <a:p>
            <a:pPr algn="ctr">
              <a:spcAft>
                <a:spcPts val="600"/>
              </a:spcAft>
            </a:pPr>
            <a:r>
              <a:rPr lang="en-US" sz="6600" dirty="0">
                <a:solidFill>
                  <a:schemeClr val="bg1"/>
                </a:solidFill>
              </a:rPr>
              <a:t>Energy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7B4F4F-D782-404C-AB4F-E04C4623AEA0}"/>
              </a:ext>
            </a:extLst>
          </p:cNvPr>
          <p:cNvSpPr txBox="1"/>
          <p:nvPr/>
        </p:nvSpPr>
        <p:spPr>
          <a:xfrm>
            <a:off x="4712916" y="1199248"/>
            <a:ext cx="638248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dirty="0">
                <a:solidFill>
                  <a:schemeClr val="bg1"/>
                </a:solidFill>
              </a:rPr>
              <a:t>Stories are memorable</a:t>
            </a:r>
          </a:p>
          <a:p>
            <a:pPr algn="ctr">
              <a:spcAft>
                <a:spcPts val="600"/>
              </a:spcAft>
            </a:pPr>
            <a:r>
              <a:rPr lang="en-US" sz="4400" dirty="0">
                <a:solidFill>
                  <a:schemeClr val="bg1"/>
                </a:solidFill>
              </a:rPr>
              <a:t>Make your stories count!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28D2519-0424-41D8-AF62-BE93BBFA4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>
                <a:solidFill>
                  <a:schemeClr val="bg1"/>
                </a:solidFill>
              </a:rPr>
              <a:t>39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EBDF0F-BBDC-4253-B260-51D27CEEFB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7" y="6037189"/>
            <a:ext cx="1240973" cy="7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4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ght brown floor mat">
            <a:extLst>
              <a:ext uri="{FF2B5EF4-FFF2-40B4-BE49-F238E27FC236}">
                <a16:creationId xmlns:a16="http://schemas.microsoft.com/office/drawing/2014/main" id="{CFAAAC10-08CF-4BE8-8088-B82CCBF89D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B534654-A040-4AD7-A741-C3B4CB0D65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144362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B814A-6471-4288-87FC-1C98C0EE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F4A3E6-B410-4662-A80D-C4E674274092}"/>
              </a:ext>
            </a:extLst>
          </p:cNvPr>
          <p:cNvSpPr txBox="1"/>
          <p:nvPr/>
        </p:nvSpPr>
        <p:spPr>
          <a:xfrm rot="19935716">
            <a:off x="1438275" y="1713090"/>
            <a:ext cx="931544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BLAH!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ACA90C-0771-4007-A4F2-27EAACB1C5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7" y="6037189"/>
            <a:ext cx="1240973" cy="7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Colorful bunting with a sky background">
            <a:extLst>
              <a:ext uri="{FF2B5EF4-FFF2-40B4-BE49-F238E27FC236}">
                <a16:creationId xmlns:a16="http://schemas.microsoft.com/office/drawing/2014/main" id="{BFECF335-70E2-40B5-B27F-AD54584F1D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0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6D25A3-F838-487B-A86A-696AADCC8CC4}"/>
              </a:ext>
            </a:extLst>
          </p:cNvPr>
          <p:cNvSpPr txBox="1"/>
          <p:nvPr/>
        </p:nvSpPr>
        <p:spPr>
          <a:xfrm>
            <a:off x="8480275" y="812692"/>
            <a:ext cx="29286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Special Offer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354C57-A1A4-4E04-996C-90D178F34204}"/>
              </a:ext>
            </a:extLst>
          </p:cNvPr>
          <p:cNvSpPr txBox="1"/>
          <p:nvPr/>
        </p:nvSpPr>
        <p:spPr>
          <a:xfrm>
            <a:off x="1035197" y="920406"/>
            <a:ext cx="9479902" cy="3495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my free Quiz online  </a:t>
            </a:r>
            <a:r>
              <a:rPr lang="en-US" sz="3600" u="sng" dirty="0">
                <a:solidFill>
                  <a:srgbClr val="1C5C7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https://interviewdoctor.com/quiz/</a:t>
            </a:r>
            <a:endParaRPr lang="en-US" sz="3600" u="sng" dirty="0">
              <a:solidFill>
                <a:srgbClr val="1C5C7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solidFill>
                <a:srgbClr val="1C5C7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Book a call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u="sng" dirty="0">
                <a:solidFill>
                  <a:srgbClr val="1C5C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www.Calendly.com/interviewdoc/call</a:t>
            </a:r>
            <a:r>
              <a:rPr lang="en-US" sz="3600" u="sng" dirty="0">
                <a:solidFill>
                  <a:srgbClr val="1C5C7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D97BB6B-B6C8-441F-BA07-6DCBEFB7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000</a:t>
            </a:r>
            <a:fld id="{4E820203-9D3F-4821-9D81-ABB5FE66D69A}" type="slidenum">
              <a:rPr lang="en-US" smtClean="0">
                <a:solidFill>
                  <a:schemeClr val="tx1"/>
                </a:solidFill>
              </a:rPr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650884-A659-439B-AE7C-7BD3FADB814F}"/>
              </a:ext>
            </a:extLst>
          </p:cNvPr>
          <p:cNvSpPr txBox="1"/>
          <p:nvPr/>
        </p:nvSpPr>
        <p:spPr>
          <a:xfrm>
            <a:off x="1196652" y="5137375"/>
            <a:ext cx="6097554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www.InterviewDoctor.com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Katherine@InterviewDoc.com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93EE5E-9225-494C-940D-39315976767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227" y="3725924"/>
            <a:ext cx="2448234" cy="15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5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Two love hearts on a shelf">
            <a:extLst>
              <a:ext uri="{FF2B5EF4-FFF2-40B4-BE49-F238E27FC236}">
                <a16:creationId xmlns:a16="http://schemas.microsoft.com/office/drawing/2014/main" id="{33AED7E0-A9DF-46DE-BE65-2C726EA5EC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"/>
          <a:stretch/>
        </p:blipFill>
        <p:spPr>
          <a:xfrm>
            <a:off x="3399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D97BB6B-B6C8-441F-BA07-6DCBEFB7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>
                <a:solidFill>
                  <a:schemeClr val="bg1"/>
                </a:solidFill>
              </a:rPr>
              <a:t>41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668AFE32-4324-46BC-BED8-CCF145EB0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389" y="2084582"/>
            <a:ext cx="5006336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 out any time! We can help you turn your career dreams into reality!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F8094F1-D224-4773-9AF6-B858C873BE90}"/>
              </a:ext>
            </a:extLst>
          </p:cNvPr>
          <p:cNvSpPr txBox="1">
            <a:spLocks/>
          </p:cNvSpPr>
          <p:nvPr/>
        </p:nvSpPr>
        <p:spPr>
          <a:xfrm>
            <a:off x="906394" y="2899289"/>
            <a:ext cx="64008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Katherine Burik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Interview Doctor, Inc. 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www.InterviewDoctor.com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Katherine@InterviewDoc.com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www.Calendly.com/interviewdoc/call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72C4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F1A854CF-28B1-4010-89CE-2848FF4BB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394" y="948667"/>
            <a:ext cx="5006336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Questions?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67D0A9-F7DE-4E00-A1FC-115DFC953E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3927" y="318167"/>
            <a:ext cx="4379724" cy="43797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A27B0E-5672-48C5-9B50-90EFD751D2C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283" y="4886444"/>
            <a:ext cx="1951476" cy="125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26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Workspace and bicycle against brick wall">
            <a:extLst>
              <a:ext uri="{FF2B5EF4-FFF2-40B4-BE49-F238E27FC236}">
                <a16:creationId xmlns:a16="http://schemas.microsoft.com/office/drawing/2014/main" id="{F34FB178-E9E9-4BE6-8F42-03BD6B212B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0"/>
            <a:ext cx="12191999" cy="6997960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040EBD32-98A2-456C-8E92-4806AEEAB336}"/>
              </a:ext>
            </a:extLst>
          </p:cNvPr>
          <p:cNvSpPr/>
          <p:nvPr/>
        </p:nvSpPr>
        <p:spPr>
          <a:xfrm rot="16200000">
            <a:off x="8579509" y="3247214"/>
            <a:ext cx="3200399" cy="3377703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907D44-584C-44CE-9F11-D16E6D2C25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967" y="5223571"/>
            <a:ext cx="1240973" cy="797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026FE9-CD19-4CF5-86C3-7B16989DD211}"/>
              </a:ext>
            </a:extLst>
          </p:cNvPr>
          <p:cNvSpPr txBox="1"/>
          <p:nvPr/>
        </p:nvSpPr>
        <p:spPr>
          <a:xfrm>
            <a:off x="641774" y="1062921"/>
            <a:ext cx="8770374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dirty="0">
                <a:solidFill>
                  <a:schemeClr val="bg1"/>
                </a:solidFill>
              </a:rPr>
              <a:t>AI &amp; Video Interviews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D97BB6B-B6C8-441F-BA07-6DCBEFB7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>
                <a:solidFill>
                  <a:schemeClr val="bg1"/>
                </a:solidFill>
              </a:rPr>
              <a:t>42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41B2E-EC10-4D25-8BD2-5B33D229E3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7" y="6037189"/>
            <a:ext cx="1240973" cy="7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7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iraffe staring at the camera">
            <a:extLst>
              <a:ext uri="{FF2B5EF4-FFF2-40B4-BE49-F238E27FC236}">
                <a16:creationId xmlns:a16="http://schemas.microsoft.com/office/drawing/2014/main" id="{69AF2105-D94C-40D4-869C-803C4BC52A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4" b="-9368"/>
          <a:stretch/>
        </p:blipFill>
        <p:spPr>
          <a:xfrm>
            <a:off x="-92711" y="0"/>
            <a:ext cx="12284711" cy="75837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77419-7121-4683-AC87-61A7DC332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7" y="3614737"/>
            <a:ext cx="10515600" cy="31067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</a:rPr>
              <a:t>Need a better approach </a:t>
            </a: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</a:rPr>
              <a:t>to be memorable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38D3A-B9FF-45E4-83AE-5CCCE86A20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6060232"/>
            <a:ext cx="1240973" cy="79776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F0D11-7B2B-442E-BA9C-E57C5F39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3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One glowing light bulb among other light bulbs">
            <a:extLst>
              <a:ext uri="{FF2B5EF4-FFF2-40B4-BE49-F238E27FC236}">
                <a16:creationId xmlns:a16="http://schemas.microsoft.com/office/drawing/2014/main" id="{C921B3F3-855E-4247-B5A8-0A10FB7AB4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6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55FF0F-5CE1-4EE7-B2EA-7D02D2F2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203" y="1008993"/>
            <a:ext cx="7536737" cy="48025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do you want </a:t>
            </a:r>
            <a:b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them to remember?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CF97E-AC55-4252-A802-FB4AD2CA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6E31E8-7FEF-4999-B1A5-79B8C01FB9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7" y="6037189"/>
            <a:ext cx="1240973" cy="7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7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">
            <a:extLst>
              <a:ext uri="{FF2B5EF4-FFF2-40B4-BE49-F238E27FC236}">
                <a16:creationId xmlns:a16="http://schemas.microsoft.com/office/drawing/2014/main" id="{69AF2105-D94C-40D4-869C-803C4BC52A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74" y="23043"/>
            <a:ext cx="1225867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77419-7121-4683-AC87-61A7DC332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7" y="3614737"/>
            <a:ext cx="10515600" cy="31067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</a:rPr>
              <a:t>Structure your prep around </a:t>
            </a:r>
            <a:r>
              <a:rPr lang="en-US" sz="8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E9E67E-0398-4ACA-88B7-BAFE317E8B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7" y="6037189"/>
            <a:ext cx="1240973" cy="79776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F0D11-7B2B-442E-BA9C-E57C5F39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68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Old blank paper">
            <a:extLst>
              <a:ext uri="{FF2B5EF4-FFF2-40B4-BE49-F238E27FC236}">
                <a16:creationId xmlns:a16="http://schemas.microsoft.com/office/drawing/2014/main" id="{F3250E2A-B639-4D28-A155-8067F3FD20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86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BF20C7-BF96-44AF-B9AE-7D1BE97596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8658" y="37796"/>
            <a:ext cx="6288832" cy="6820204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4E5D4AB-5029-4B6E-A2B9-067D88555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040" y="623275"/>
            <a:ext cx="4690899" cy="1692794"/>
          </a:xfrm>
        </p:spPr>
        <p:txBody>
          <a:bodyPr>
            <a:normAutofit/>
          </a:bodyPr>
          <a:lstStyle/>
          <a:p>
            <a:r>
              <a:rPr lang="en-US" sz="5400" dirty="0"/>
              <a:t>Tell your story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BDDBCC7-9675-46D6-B139-72562D863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040" y="2559111"/>
            <a:ext cx="5168781" cy="346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Support your brand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Fit with culture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Represent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2E97E-56F6-461E-9A50-060BADA4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A30B09-0FB5-45F2-AF14-23C987FCB3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7" y="6037189"/>
            <a:ext cx="1240973" cy="7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lose-up of stacked books">
            <a:extLst>
              <a:ext uri="{FF2B5EF4-FFF2-40B4-BE49-F238E27FC236}">
                <a16:creationId xmlns:a16="http://schemas.microsoft.com/office/drawing/2014/main" id="{62FEE0AC-C27C-40A7-BBFC-23C2B040C6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65315" y="0"/>
            <a:ext cx="1238172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55FF0F-5CE1-4EE7-B2EA-7D02D2F2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321" y="1970409"/>
            <a:ext cx="5804692" cy="4260749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 algn="ctr">
              <a:buNone/>
            </a:pPr>
            <a:r>
              <a:rPr lang="en-US" sz="5400" dirty="0"/>
              <a:t>Stories are 22 times </a:t>
            </a:r>
            <a:br>
              <a:rPr lang="en-US" sz="5400" dirty="0"/>
            </a:br>
            <a:r>
              <a:rPr lang="en-US" sz="5400" dirty="0"/>
              <a:t>more memorable than facts</a:t>
            </a:r>
            <a:br>
              <a:rPr lang="en-US" sz="5400" dirty="0"/>
            </a:br>
            <a:br>
              <a:rPr lang="en-US" sz="5400" dirty="0"/>
            </a:b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B5756-DF7A-4ADD-A343-B1799A1AD570}"/>
              </a:ext>
            </a:extLst>
          </p:cNvPr>
          <p:cNvSpPr txBox="1"/>
          <p:nvPr/>
        </p:nvSpPr>
        <p:spPr>
          <a:xfrm>
            <a:off x="3368256" y="5896585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https://www.quantifiedcommunications.com/blog/storytelling-22-times-more-memorable</a:t>
            </a:r>
            <a:endParaRPr lang="en-US" sz="10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BEA6E3E-1E47-4C74-90C5-35E9EC9D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0203-9D3F-4821-9D81-ABB5FE66D69A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46F5AB-B12A-4BE5-B0EF-37E28A8625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7" y="6037189"/>
            <a:ext cx="1240973" cy="7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5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577</Words>
  <Application>Microsoft Office PowerPoint</Application>
  <PresentationFormat>Widescreen</PresentationFormat>
  <Paragraphs>178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Aharoni</vt:lpstr>
      <vt:lpstr>Arial</vt:lpstr>
      <vt:lpstr>Bahnschrift Light Condensed</vt:lpstr>
      <vt:lpstr>Bahnschrift SemiLight SemiConde</vt:lpstr>
      <vt:lpstr>Calibri</vt:lpstr>
      <vt:lpstr>Calibri Light</vt:lpstr>
      <vt:lpstr>Office Theme</vt:lpstr>
      <vt:lpstr>1_Office Theme</vt:lpstr>
      <vt:lpstr>Tell Your Story  to be  MEMORABLE!</vt:lpstr>
      <vt:lpstr>Memorable?</vt:lpstr>
      <vt:lpstr>Today</vt:lpstr>
      <vt:lpstr>PowerPoint Presentation</vt:lpstr>
      <vt:lpstr>PowerPoint Presentation</vt:lpstr>
      <vt:lpstr>What do you want  them to remember? </vt:lpstr>
      <vt:lpstr>PowerPoint Presentation</vt:lpstr>
      <vt:lpstr>Tell your story</vt:lpstr>
      <vt:lpstr>Stories are 22 times  more memorable than facts  </vt:lpstr>
      <vt:lpstr>PowerPoint Presentation</vt:lpstr>
      <vt:lpstr>PowerPoint Presentation</vt:lpstr>
      <vt:lpstr>PowerPoint Presentation</vt:lpstr>
      <vt:lpstr>PowerPoint Presentation</vt:lpstr>
      <vt:lpstr>Memorable?</vt:lpstr>
      <vt:lpstr>Try that again, with passion!</vt:lpstr>
      <vt:lpstr>Let’s tie stories to interviews</vt:lpstr>
      <vt:lpstr>PowerPoint Presentation</vt:lpstr>
      <vt:lpstr>PowerPoint Presentation</vt:lpstr>
      <vt:lpstr>PowerPoint Presentation</vt:lpstr>
      <vt:lpstr>PowerPoint Presentation</vt:lpstr>
      <vt:lpstr>Supply Chain Director?</vt:lpstr>
      <vt:lpstr>What is YOUR critical success factor?</vt:lpstr>
      <vt:lpstr>PowerPoint Presentation</vt:lpstr>
      <vt:lpstr>Competencies</vt:lpstr>
      <vt:lpstr>Competencies – for example?!?</vt:lpstr>
      <vt:lpstr>Convert competency to behavioral interview question</vt:lpstr>
      <vt:lpstr>Convert competency to behavioral interview question</vt:lpstr>
      <vt:lpstr>Make some questions!</vt:lpstr>
      <vt:lpstr>Stories are  </vt:lpstr>
      <vt:lpstr>Accomplishment stories’ toolkit</vt:lpstr>
      <vt:lpstr>Story has 4 parts</vt:lpstr>
      <vt:lpstr>Sounds like…</vt:lpstr>
      <vt:lpstr>PowerPoint Presentation</vt:lpstr>
      <vt:lpstr>PowerPoint Presentation</vt:lpstr>
      <vt:lpstr>Practice</vt:lpstr>
      <vt:lpstr>10 seconds</vt:lpstr>
      <vt:lpstr>Use stories anyway!</vt:lpstr>
      <vt:lpstr>Let’s practice</vt:lpstr>
      <vt:lpstr>PowerPoint Presentation</vt:lpstr>
      <vt:lpstr>PowerPoint Presentation</vt:lpstr>
      <vt:lpstr>Questions?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Interview Techniques:  How  to make yourself memorable</dc:title>
  <dc:creator>katherine burik</dc:creator>
  <cp:lastModifiedBy>Dianne Digianantonio</cp:lastModifiedBy>
  <cp:revision>40</cp:revision>
  <cp:lastPrinted>2021-09-07T02:18:00Z</cp:lastPrinted>
  <dcterms:created xsi:type="dcterms:W3CDTF">2020-11-08T17:36:05Z</dcterms:created>
  <dcterms:modified xsi:type="dcterms:W3CDTF">2021-09-19T18:33:20Z</dcterms:modified>
</cp:coreProperties>
</file>