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0" r:id="rId2"/>
    <p:sldId id="291" r:id="rId3"/>
    <p:sldId id="305" r:id="rId4"/>
    <p:sldId id="271" r:id="rId5"/>
    <p:sldId id="306" r:id="rId6"/>
    <p:sldId id="317" r:id="rId7"/>
    <p:sldId id="272" r:id="rId8"/>
    <p:sldId id="318" r:id="rId9"/>
    <p:sldId id="307" r:id="rId10"/>
    <p:sldId id="308" r:id="rId11"/>
    <p:sldId id="319" r:id="rId12"/>
    <p:sldId id="309" r:id="rId13"/>
    <p:sldId id="273" r:id="rId14"/>
    <p:sldId id="320" r:id="rId15"/>
    <p:sldId id="274" r:id="rId16"/>
    <p:sldId id="321" r:id="rId17"/>
    <p:sldId id="311" r:id="rId18"/>
    <p:sldId id="312" r:id="rId19"/>
    <p:sldId id="292" r:id="rId20"/>
    <p:sldId id="322" r:id="rId21"/>
    <p:sldId id="314" r:id="rId22"/>
  </p:sldIdLst>
  <p:sldSz cx="12188825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470" autoAdjust="0"/>
  </p:normalViewPr>
  <p:slideViewPr>
    <p:cSldViewPr showGuides="1">
      <p:cViewPr varScale="1">
        <p:scale>
          <a:sx n="89" d="100"/>
          <a:sy n="89" d="100"/>
        </p:scale>
        <p:origin x="466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7/1/2019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7/1/2019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  <a:prstGeom prst="rect">
            <a:avLst/>
          </a:prstGeom>
        </p:spPr>
        <p:txBody>
          <a:bodyPr/>
          <a:lstStyle/>
          <a:p>
            <a:fld id="{2A976571-012F-4D4F-8765-244CECD11F7F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5CC85B60-70E4-4761-8A4A-1D5404CF5D7A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B099DDDB-85CC-4F4E-808C-1D8516A2C0E3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1EAC6600-F0EC-41D0-B7B2-867EB53DA395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0733F6E6-7D1C-418F-9A01-B2C130105E93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696FFE25-000F-4F28-B6D6-EAA660716C94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D18ADA14-C7C9-4862-A6AC-FBB472886A7F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0ACC06D1-80D5-450C-8384-4B19D66C7A51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BA1E1483-89F3-41F8-853B-1261DA0DACF8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/>
          <a:lstStyle/>
          <a:p>
            <a:fld id="{860B3EF4-30DB-491A-9A2E-E6BFA44382B8}" type="datetime1">
              <a:rPr lang="en-US" smtClean="0"/>
              <a:t>7/1/2019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970212" y="505491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Confidential; do not distribute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13300B-4D4B-430C-A686-A8ACB1A2C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7" y="316718"/>
            <a:ext cx="1927012" cy="12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rkharvey@arrowheadtalentsolution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9982198" cy="2514601"/>
          </a:xfrm>
        </p:spPr>
        <p:txBody>
          <a:bodyPr/>
          <a:lstStyle/>
          <a:p>
            <a:r>
              <a:rPr lang="en-US" dirty="0">
                <a:solidFill>
                  <a:srgbClr val="00A8E2"/>
                </a:solidFill>
              </a:rPr>
              <a:t>Tips and Techniques for Using LinkedIn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6096000" cy="1397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Clark Harvey</a:t>
            </a:r>
          </a:p>
          <a:p>
            <a:r>
              <a:rPr lang="en-US" dirty="0"/>
              <a:t>Arrowhead Talent Solutions</a:t>
            </a:r>
          </a:p>
          <a:p>
            <a:r>
              <a:rPr lang="en-US" dirty="0">
                <a:hlinkClick r:id="rId2"/>
              </a:rPr>
              <a:t>clarkharvey@arrowheadtalentsolutions.com</a:t>
            </a:r>
            <a:endParaRPr lang="en-US" dirty="0"/>
          </a:p>
          <a:p>
            <a:r>
              <a:rPr lang="en-US" dirty="0"/>
              <a:t>330.316.0867 </a:t>
            </a:r>
          </a:p>
        </p:txBody>
      </p:sp>
    </p:spTree>
    <p:extLst>
      <p:ext uri="{BB962C8B-B14F-4D97-AF65-F5344CB8AC3E}">
        <p14:creationId xmlns:p14="http://schemas.microsoft.com/office/powerpoint/2010/main" val="4297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A8E2"/>
                </a:solidFill>
              </a:rPr>
              <a:t>How to apply to jobs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F5D2BB-7BEE-4B50-91E5-6DAB27F08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0" t="3331" r="18030"/>
          <a:stretch/>
        </p:blipFill>
        <p:spPr>
          <a:xfrm>
            <a:off x="3160711" y="1752600"/>
            <a:ext cx="5867401" cy="4867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D664E25C-8320-4FB3-8684-FF09B9BC3FD5}"/>
              </a:ext>
            </a:extLst>
          </p:cNvPr>
          <p:cNvSpPr/>
          <p:nvPr/>
        </p:nvSpPr>
        <p:spPr>
          <a:xfrm>
            <a:off x="5408612" y="1752600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Jobs Tab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CAF64C9F-E026-4D7C-A7B0-A2CE5BBA2349}"/>
              </a:ext>
            </a:extLst>
          </p:cNvPr>
          <p:cNvSpPr/>
          <p:nvPr/>
        </p:nvSpPr>
        <p:spPr>
          <a:xfrm>
            <a:off x="2513012" y="2743200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Search Jobs</a:t>
            </a:r>
          </a:p>
        </p:txBody>
      </p:sp>
    </p:spTree>
    <p:extLst>
      <p:ext uri="{BB962C8B-B14F-4D97-AF65-F5344CB8AC3E}">
        <p14:creationId xmlns:p14="http://schemas.microsoft.com/office/powerpoint/2010/main" val="157253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A8E2"/>
                </a:solidFill>
              </a:rPr>
              <a:t>How to apply to jobs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3B806F-71E7-4B89-9130-1222F12E7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9" t="3239" r="20175"/>
          <a:stretch/>
        </p:blipFill>
        <p:spPr>
          <a:xfrm>
            <a:off x="3294062" y="1613016"/>
            <a:ext cx="5600700" cy="4849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C80C7B7F-E7BF-4F36-92B7-4D186E742BE2}"/>
              </a:ext>
            </a:extLst>
          </p:cNvPr>
          <p:cNvSpPr/>
          <p:nvPr/>
        </p:nvSpPr>
        <p:spPr>
          <a:xfrm>
            <a:off x="2436812" y="3276600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Easy Apply</a:t>
            </a:r>
          </a:p>
        </p:txBody>
      </p:sp>
    </p:spTree>
    <p:extLst>
      <p:ext uri="{BB962C8B-B14F-4D97-AF65-F5344CB8AC3E}">
        <p14:creationId xmlns:p14="http://schemas.microsoft.com/office/powerpoint/2010/main" val="2578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How to share updates and make posts</a:t>
            </a:r>
            <a:endParaRPr lang="en-US" sz="3200" dirty="0">
              <a:solidFill>
                <a:srgbClr val="00A8E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C881F3-960D-4AF4-A72F-65C64DF29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7" t="3495" r="19162"/>
          <a:stretch/>
        </p:blipFill>
        <p:spPr>
          <a:xfrm>
            <a:off x="3122611" y="1727394"/>
            <a:ext cx="5943600" cy="4978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F25A94E7-BFE3-4B5C-BEB4-11745967E02F}"/>
              </a:ext>
            </a:extLst>
          </p:cNvPr>
          <p:cNvSpPr/>
          <p:nvPr/>
        </p:nvSpPr>
        <p:spPr>
          <a:xfrm>
            <a:off x="3427412" y="2286000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Post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90846AD-1AEE-4682-8237-91C35EA29A72}"/>
              </a:ext>
            </a:extLst>
          </p:cNvPr>
          <p:cNvSpPr/>
          <p:nvPr/>
        </p:nvSpPr>
        <p:spPr>
          <a:xfrm>
            <a:off x="3427412" y="3962401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9830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A8E2"/>
                </a:solidFill>
              </a:rPr>
              <a:t>How to turn on “Let recruiters know you’re open”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768972B-A392-4909-B259-13749E8E8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84" t="3637" r="17501"/>
          <a:stretch/>
        </p:blipFill>
        <p:spPr>
          <a:xfrm>
            <a:off x="2977013" y="1676400"/>
            <a:ext cx="6238613" cy="508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DEBEA1F4-08D2-4337-B9E3-D13F63D6EFFC}"/>
              </a:ext>
            </a:extLst>
          </p:cNvPr>
          <p:cNvSpPr/>
          <p:nvPr/>
        </p:nvSpPr>
        <p:spPr>
          <a:xfrm>
            <a:off x="2132012" y="5943600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Career Interests</a:t>
            </a:r>
          </a:p>
        </p:txBody>
      </p:sp>
    </p:spTree>
    <p:extLst>
      <p:ext uri="{BB962C8B-B14F-4D97-AF65-F5344CB8AC3E}">
        <p14:creationId xmlns:p14="http://schemas.microsoft.com/office/powerpoint/2010/main" val="14969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A8E2"/>
                </a:solidFill>
              </a:rPr>
              <a:t>How to turn on “Let recruiters know you’re open”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3D9570-3934-4E78-B6B3-97B5663B7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1" t="6104" r="38006"/>
          <a:stretch/>
        </p:blipFill>
        <p:spPr>
          <a:xfrm>
            <a:off x="3989387" y="1676400"/>
            <a:ext cx="4210050" cy="4981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How to research a company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414429-7BAF-426F-8765-DF51ACD82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2" t="3440" r="18686"/>
          <a:stretch/>
        </p:blipFill>
        <p:spPr>
          <a:xfrm>
            <a:off x="3160712" y="1752600"/>
            <a:ext cx="5867400" cy="4901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1BA008FE-8240-439E-A94C-535C30C13741}"/>
              </a:ext>
            </a:extLst>
          </p:cNvPr>
          <p:cNvSpPr/>
          <p:nvPr/>
        </p:nvSpPr>
        <p:spPr>
          <a:xfrm>
            <a:off x="2436812" y="2667000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0462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How to research a company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C66B4B-9A6A-4ACA-BDCE-84D185C28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1" t="3103" r="18902"/>
          <a:stretch/>
        </p:blipFill>
        <p:spPr>
          <a:xfrm>
            <a:off x="3236912" y="1752600"/>
            <a:ext cx="5715000" cy="4758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3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Use as a sales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981200"/>
            <a:ext cx="9982200" cy="4191000"/>
          </a:xfrm>
        </p:spPr>
        <p:txBody>
          <a:bodyPr>
            <a:normAutofit/>
          </a:bodyPr>
          <a:lstStyle/>
          <a:p>
            <a:r>
              <a:rPr lang="en-US" sz="2800" dirty="0"/>
              <a:t>If you don’t know them, get to know them </a:t>
            </a:r>
          </a:p>
          <a:p>
            <a:r>
              <a:rPr lang="en-US" sz="2800" dirty="0"/>
              <a:t>Make connections </a:t>
            </a:r>
          </a:p>
          <a:p>
            <a:r>
              <a:rPr lang="en-US" sz="2800" dirty="0"/>
              <a:t>Upgrade to Premium for one month (free)</a:t>
            </a:r>
          </a:p>
          <a:p>
            <a:pPr lvl="1"/>
            <a:r>
              <a:rPr lang="en-US" sz="2800" dirty="0"/>
              <a:t>Send </a:t>
            </a:r>
            <a:r>
              <a:rPr lang="en-US" sz="2800" dirty="0" err="1"/>
              <a:t>InMails</a:t>
            </a:r>
            <a:r>
              <a:rPr lang="en-US" sz="2800" dirty="0"/>
              <a:t> (5 free) to prospects </a:t>
            </a:r>
          </a:p>
          <a:p>
            <a:r>
              <a:rPr lang="en-US" sz="2800" dirty="0"/>
              <a:t>Magic words: “Can I take you out to coffee?”</a:t>
            </a:r>
          </a:p>
          <a:p>
            <a:r>
              <a:rPr lang="en-US" sz="2800" dirty="0"/>
              <a:t>Research prospects and identify attractive opportunities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DF370-50E3-4CF8-B741-D7849066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8E2"/>
                </a:solidFill>
              </a:rPr>
              <a:t>Self-awareness is foundational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EACDE4-4DC9-4A0C-85E0-7AC06C6D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6" name="yui_3_16_0_ym19_1_1486860932176_21397" descr="Inline image">
            <a:extLst>
              <a:ext uri="{FF2B5EF4-FFF2-40B4-BE49-F238E27FC236}">
                <a16:creationId xmlns:a16="http://schemas.microsoft.com/office/drawing/2014/main" xmlns="" id="{84930EAC-BED7-4709-8C63-044A7943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68" y="1743871"/>
            <a:ext cx="5653087" cy="423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A recruiter’s perspective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A504A9-3B2E-48AC-88FF-73ABB10C8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95" t="3523" r="18608"/>
          <a:stretch/>
        </p:blipFill>
        <p:spPr>
          <a:xfrm>
            <a:off x="3019991" y="1677988"/>
            <a:ext cx="6148842" cy="4951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9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My 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President, Arrowhead Talent Solutions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Executive Director, Brighter Days Foundation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Worked at companies like Timken, Diebold, Kenan Advantage Group, and Walsh University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Held positions such as Manager – University Relations, Human Resources Manager, Senior Recruiter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Bachelor’s and Master’s degrees from Walsh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Live in North Canton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A recruiter’s perspective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752600"/>
            <a:ext cx="10439400" cy="487680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FFCDF5"/>
              </a:buClr>
              <a:buFontTx/>
              <a:buNone/>
            </a:pPr>
            <a:r>
              <a:rPr lang="en-US" sz="1600" dirty="0"/>
              <a:t>	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FED7F0-89E9-4D1A-9A2A-9BA0BD92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3" t="3003" r="22353" b="3924"/>
          <a:stretch/>
        </p:blipFill>
        <p:spPr>
          <a:xfrm>
            <a:off x="3351212" y="1648066"/>
            <a:ext cx="5486400" cy="5002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1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752600"/>
            <a:ext cx="10439400" cy="4876800"/>
          </a:xfrm>
        </p:spPr>
        <p:txBody>
          <a:bodyPr>
            <a:noAutofit/>
          </a:bodyPr>
          <a:lstStyle/>
          <a:p>
            <a:pPr lvl="1" algn="ctr">
              <a:lnSpc>
                <a:spcPct val="100000"/>
              </a:lnSpc>
              <a:spcBef>
                <a:spcPts val="0"/>
              </a:spcBef>
              <a:buClr>
                <a:srgbClr val="FFCDF5"/>
              </a:buClr>
              <a:buFontTx/>
              <a:buNone/>
            </a:pPr>
            <a:endParaRPr lang="en-US" sz="5400" b="1" dirty="0"/>
          </a:p>
          <a:p>
            <a:pPr lvl="1" algn="ctr">
              <a:lnSpc>
                <a:spcPct val="100000"/>
              </a:lnSpc>
              <a:spcBef>
                <a:spcPts val="0"/>
              </a:spcBef>
              <a:buClr>
                <a:srgbClr val="FFCDF5"/>
              </a:buClr>
              <a:buFontTx/>
              <a:buNone/>
            </a:pPr>
            <a:r>
              <a:rPr lang="en-US" sz="11500" b="1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1803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Why you need a LinkedIn profile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Do’s and don’ts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Basic functionality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How to add connections and find people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How to apply to jobs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How to share updates and make posts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How to turn on “Let recruiters know you’re open”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How to research a company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Use as a sales tool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Self-awareness is foundational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 recruiter’s perspective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 &amp; 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Why you need a LinkedIn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9144001" cy="48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Recruiters like me need you!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Great tool for a passive job seeker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Keep tabs on your network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Learning tools and courses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Apply to job postings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Help your network along the way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Do’s and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9144001" cy="4800600"/>
          </a:xfrm>
        </p:spPr>
        <p:txBody>
          <a:bodyPr>
            <a:normAutofit/>
          </a:bodyPr>
          <a:lstStyle/>
          <a:p>
            <a:r>
              <a:rPr lang="en-US" sz="2800" b="1" dirty="0"/>
              <a:t>DO:</a:t>
            </a:r>
          </a:p>
          <a:p>
            <a:pPr lvl="1"/>
            <a:r>
              <a:rPr lang="en-US" sz="2000" dirty="0"/>
              <a:t>Use a profile picture </a:t>
            </a:r>
          </a:p>
          <a:p>
            <a:pPr lvl="1"/>
            <a:r>
              <a:rPr lang="en-US" sz="2000" dirty="0"/>
              <a:t>Check it regularly</a:t>
            </a:r>
          </a:p>
          <a:p>
            <a:pPr lvl="1"/>
            <a:r>
              <a:rPr lang="en-US" sz="2000" dirty="0"/>
              <a:t>Download the LinkedIn app</a:t>
            </a:r>
          </a:p>
          <a:p>
            <a:pPr lvl="1"/>
            <a:r>
              <a:rPr lang="en-US" sz="2000" dirty="0"/>
              <a:t>Link account to an email you check often </a:t>
            </a:r>
          </a:p>
          <a:p>
            <a:pPr lvl="1"/>
            <a:r>
              <a:rPr lang="en-US" sz="2000" dirty="0"/>
              <a:t>Market and brand yourself </a:t>
            </a:r>
          </a:p>
          <a:p>
            <a:pPr lvl="1"/>
            <a:r>
              <a:rPr lang="en-US" sz="2000" dirty="0"/>
              <a:t>Use a background image</a:t>
            </a:r>
          </a:p>
          <a:p>
            <a:pPr lvl="1"/>
            <a:r>
              <a:rPr lang="en-US" sz="2000" dirty="0"/>
              <a:t>Load your profile with keywords </a:t>
            </a:r>
          </a:p>
          <a:p>
            <a:pPr lvl="1"/>
            <a:r>
              <a:rPr lang="en-US" sz="2000" dirty="0"/>
              <a:t>Max out your skills (50)</a:t>
            </a:r>
          </a:p>
          <a:p>
            <a:pPr lvl="1"/>
            <a:r>
              <a:rPr lang="en-US" sz="2000" dirty="0"/>
              <a:t>Build your network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Do’s and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9144001" cy="4800600"/>
          </a:xfrm>
        </p:spPr>
        <p:txBody>
          <a:bodyPr>
            <a:normAutofit/>
          </a:bodyPr>
          <a:lstStyle/>
          <a:p>
            <a:r>
              <a:rPr lang="en-US" sz="2800" b="1" dirty="0"/>
              <a:t>DON’T:</a:t>
            </a:r>
          </a:p>
          <a:p>
            <a:pPr lvl="1"/>
            <a:r>
              <a:rPr lang="en-US" sz="2000" dirty="0"/>
              <a:t>Add connections indiscriminately </a:t>
            </a:r>
          </a:p>
          <a:p>
            <a:pPr lvl="1"/>
            <a:r>
              <a:rPr lang="en-US" sz="2000" dirty="0"/>
              <a:t>Create a bare bones profile</a:t>
            </a:r>
          </a:p>
          <a:p>
            <a:pPr lvl="1"/>
            <a:r>
              <a:rPr lang="en-US" sz="2000" dirty="0"/>
              <a:t>Get personal or political  </a:t>
            </a:r>
          </a:p>
          <a:p>
            <a:pPr lvl="1"/>
            <a:r>
              <a:rPr lang="en-US" sz="2000" dirty="0"/>
              <a:t>Ignore Recruiters When You’re Not Looking for a Job</a:t>
            </a:r>
          </a:p>
          <a:p>
            <a:pPr lvl="1"/>
            <a:r>
              <a:rPr lang="en-US" sz="2000" dirty="0"/>
              <a:t>Use an unprofessional picture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Basic functionality—your profile </a:t>
            </a:r>
            <a:endParaRPr lang="en-US" sz="3200" dirty="0">
              <a:solidFill>
                <a:srgbClr val="00A8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9144001" cy="4191000"/>
          </a:xfrm>
        </p:spPr>
        <p:txBody>
          <a:bodyPr>
            <a:normAutofit/>
          </a:bodyPr>
          <a:lstStyle/>
          <a:p>
            <a:pPr marL="36576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8D2F37-E50D-4A8F-962B-9DB848375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4" t="3239"/>
          <a:stretch/>
        </p:blipFill>
        <p:spPr>
          <a:xfrm>
            <a:off x="1979611" y="1772994"/>
            <a:ext cx="8229601" cy="455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7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A8E2"/>
                </a:solidFill>
              </a:rPr>
              <a:t>Basic functionality—home page</a:t>
            </a:r>
            <a:endParaRPr lang="en-US" sz="3200" dirty="0">
              <a:solidFill>
                <a:srgbClr val="00A8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828800"/>
            <a:ext cx="9144001" cy="4191000"/>
          </a:xfrm>
        </p:spPr>
        <p:txBody>
          <a:bodyPr>
            <a:normAutofit/>
          </a:bodyPr>
          <a:lstStyle/>
          <a:p>
            <a:pPr marL="36576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EC175B-3C27-4C85-92F5-F0DD7D16F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8" t="3834"/>
          <a:stretch/>
        </p:blipFill>
        <p:spPr>
          <a:xfrm>
            <a:off x="1624397" y="1676400"/>
            <a:ext cx="8940029" cy="4901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3A86FB8-F338-4645-B743-89C14974FBC7}"/>
              </a:ext>
            </a:extLst>
          </p:cNvPr>
          <p:cNvSpPr/>
          <p:nvPr/>
        </p:nvSpPr>
        <p:spPr>
          <a:xfrm>
            <a:off x="2284412" y="3096291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Views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3E2EBC08-1A47-4ACB-A6D9-DECDFB11A237}"/>
              </a:ext>
            </a:extLst>
          </p:cNvPr>
          <p:cNvSpPr/>
          <p:nvPr/>
        </p:nvSpPr>
        <p:spPr>
          <a:xfrm>
            <a:off x="2251365" y="5105400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Groups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AF4E5208-A39F-40D3-86EF-D2DE056E90FC}"/>
              </a:ext>
            </a:extLst>
          </p:cNvPr>
          <p:cNvSpPr/>
          <p:nvPr/>
        </p:nvSpPr>
        <p:spPr>
          <a:xfrm flipH="1">
            <a:off x="7999412" y="2453512"/>
            <a:ext cx="1066800" cy="6858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665ED234-C13B-45CA-B8B9-2AAE77E413B4}"/>
              </a:ext>
            </a:extLst>
          </p:cNvPr>
          <p:cNvSpPr/>
          <p:nvPr/>
        </p:nvSpPr>
        <p:spPr>
          <a:xfrm flipH="1">
            <a:off x="8380412" y="1676400"/>
            <a:ext cx="1066800" cy="6858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Tabs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1BED5B79-6717-4C2B-BDB7-8270722FE0F7}"/>
              </a:ext>
            </a:extLst>
          </p:cNvPr>
          <p:cNvSpPr/>
          <p:nvPr/>
        </p:nvSpPr>
        <p:spPr>
          <a:xfrm flipH="1">
            <a:off x="6780212" y="3515391"/>
            <a:ext cx="1066800" cy="6858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Feed</a:t>
            </a:r>
          </a:p>
        </p:txBody>
      </p:sp>
    </p:spTree>
    <p:extLst>
      <p:ext uri="{BB962C8B-B14F-4D97-AF65-F5344CB8AC3E}">
        <p14:creationId xmlns:p14="http://schemas.microsoft.com/office/powerpoint/2010/main" val="3956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A8E2"/>
                </a:solidFill>
              </a:rPr>
              <a:t>How to add connections and find people</a:t>
            </a:r>
            <a:endParaRPr lang="en-US" sz="2800" dirty="0">
              <a:solidFill>
                <a:srgbClr val="00A8E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57D058-D2EA-47F9-B3DE-F1D8DAC4E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92" t="3269" r="18607" b="10325"/>
          <a:stretch/>
        </p:blipFill>
        <p:spPr>
          <a:xfrm>
            <a:off x="3008311" y="1752600"/>
            <a:ext cx="6172201" cy="4599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1DDC073D-970A-4F96-8BB5-865DED82A35E}"/>
              </a:ext>
            </a:extLst>
          </p:cNvPr>
          <p:cNvSpPr/>
          <p:nvPr/>
        </p:nvSpPr>
        <p:spPr>
          <a:xfrm>
            <a:off x="1979612" y="1828800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Search Bar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E8E4C5FF-CA15-4768-A7ED-FD83C7F6B7F3}"/>
              </a:ext>
            </a:extLst>
          </p:cNvPr>
          <p:cNvSpPr/>
          <p:nvPr/>
        </p:nvSpPr>
        <p:spPr>
          <a:xfrm>
            <a:off x="4951412" y="1814818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My Network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34A10DFB-8341-4E79-B018-A726983ABFAA}"/>
              </a:ext>
            </a:extLst>
          </p:cNvPr>
          <p:cNvSpPr/>
          <p:nvPr/>
        </p:nvSpPr>
        <p:spPr>
          <a:xfrm>
            <a:off x="3960812" y="4052554"/>
            <a:ext cx="1066800" cy="609600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Connect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20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A5F13A6F-AB02-4A73-816C-34C20B6AA795}" vid="{DE7FCDCE-56F1-4731-A067-3AC58DCA2BCA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slides</Template>
  <TotalTime>23962</TotalTime>
  <Words>390</Words>
  <Application>Microsoft Office PowerPoint</Application>
  <PresentationFormat>Custom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Palatino Linotype</vt:lpstr>
      <vt:lpstr>Business strategy presentation</vt:lpstr>
      <vt:lpstr>Tips and Techniques for Using LinkedIn</vt:lpstr>
      <vt:lpstr>My Bio</vt:lpstr>
      <vt:lpstr>Agenda</vt:lpstr>
      <vt:lpstr>Why you need a LinkedIn profile</vt:lpstr>
      <vt:lpstr>Do’s and don’ts</vt:lpstr>
      <vt:lpstr>Do’s and don’ts</vt:lpstr>
      <vt:lpstr>Basic functionality—your profile </vt:lpstr>
      <vt:lpstr>Basic functionality—home page</vt:lpstr>
      <vt:lpstr>How to add connections and find people</vt:lpstr>
      <vt:lpstr>How to apply to jobs</vt:lpstr>
      <vt:lpstr>How to apply to jobs</vt:lpstr>
      <vt:lpstr>How to share updates and make posts</vt:lpstr>
      <vt:lpstr>How to turn on “Let recruiters know you’re open”</vt:lpstr>
      <vt:lpstr>How to turn on “Let recruiters know you’re open”</vt:lpstr>
      <vt:lpstr>How to research a company </vt:lpstr>
      <vt:lpstr>How to research a company </vt:lpstr>
      <vt:lpstr>Use as a sales tool</vt:lpstr>
      <vt:lpstr>Self-awareness is foundational</vt:lpstr>
      <vt:lpstr>A recruiter’s perspective </vt:lpstr>
      <vt:lpstr>A recruiter’s perspective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Clark Harvey</dc:creator>
  <cp:lastModifiedBy>Joyce Rodek</cp:lastModifiedBy>
  <cp:revision>91</cp:revision>
  <cp:lastPrinted>2018-07-24T16:35:11Z</cp:lastPrinted>
  <dcterms:created xsi:type="dcterms:W3CDTF">2018-07-23T20:57:38Z</dcterms:created>
  <dcterms:modified xsi:type="dcterms:W3CDTF">2019-07-01T21:26:22Z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