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0" r:id="rId6"/>
    <p:sldId id="295" r:id="rId7"/>
    <p:sldId id="257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5" r:id="rId16"/>
    <p:sldId id="270" r:id="rId17"/>
    <p:sldId id="271" r:id="rId18"/>
    <p:sldId id="272" r:id="rId19"/>
    <p:sldId id="273" r:id="rId20"/>
    <p:sldId id="275" r:id="rId21"/>
    <p:sldId id="286" r:id="rId22"/>
    <p:sldId id="297" r:id="rId23"/>
    <p:sldId id="278" r:id="rId24"/>
    <p:sldId id="294" r:id="rId25"/>
    <p:sldId id="287" r:id="rId26"/>
    <p:sldId id="276" r:id="rId27"/>
    <p:sldId id="277" r:id="rId28"/>
    <p:sldId id="280" r:id="rId29"/>
    <p:sldId id="282" r:id="rId30"/>
    <p:sldId id="283" r:id="rId31"/>
    <p:sldId id="284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EEE8-9CE1-4744-BF9B-226471C33166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37FD-375C-4258-AEDF-1397269E3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19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EEE8-9CE1-4744-BF9B-226471C33166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37FD-375C-4258-AEDF-1397269E3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968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EEE8-9CE1-4744-BF9B-226471C33166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37FD-375C-4258-AEDF-1397269E3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83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EEE8-9CE1-4744-BF9B-226471C33166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37FD-375C-4258-AEDF-1397269E3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EEE8-9CE1-4744-BF9B-226471C33166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37FD-375C-4258-AEDF-1397269E3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26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EEE8-9CE1-4744-BF9B-226471C33166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37FD-375C-4258-AEDF-1397269E3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4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EEE8-9CE1-4744-BF9B-226471C33166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37FD-375C-4258-AEDF-1397269E3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EEE8-9CE1-4744-BF9B-226471C33166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37FD-375C-4258-AEDF-1397269E3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2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EEE8-9CE1-4744-BF9B-226471C33166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37FD-375C-4258-AEDF-1397269E3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4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EEE8-9CE1-4744-BF9B-226471C33166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37FD-375C-4258-AEDF-1397269E3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16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EEE8-9CE1-4744-BF9B-226471C33166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37FD-375C-4258-AEDF-1397269E3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2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8EEE8-9CE1-4744-BF9B-226471C33166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937FD-375C-4258-AEDF-1397269E3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43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EJswfDbXyw" TargetMode="External"/><Relationship Id="rId2" Type="http://schemas.openxmlformats.org/officeDocument/2006/relationships/hyperlink" Target="https://www.youtube.com/watch?v=HbJHkwHZCC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nster.com/career-advice/article/Why-Should-We-Hire-You" TargetMode="External"/><Relationship Id="rId2" Type="http://schemas.openxmlformats.org/officeDocument/2006/relationships/hyperlink" Target="https://www.monster.com/career-advice/article/Greatest-Strengths-and-Weakness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onster.com/career-advice/article/Why-Do-You-Want-to-Work-Here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st10resumewriters.com/?gclid=Cj0KCQjwq7XMBRCDARIsAKVI5Qb7wEBrzlv6aQFUWwl62Z-qTIuOUusmPBwYanLQGhn_-6u8waBu8IMaApvuEALw_wcB" TargetMode="External"/><Relationship Id="rId2" Type="http://schemas.openxmlformats.org/officeDocument/2006/relationships/hyperlink" Target="http://www.jobinterviewtools.com/?inf_contact_key=5e7b6f7183dabc8b772bad824867c7575158e06a2d0dccbf0ff93cf1ecd4a0c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/imgres?imgurl=https://theinterviewguys.com/wp-content/uploads/2015/03/top-10-job-interview-questions2-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eed.com/" TargetMode="External"/><Relationship Id="rId2" Type="http://schemas.openxmlformats.org/officeDocument/2006/relationships/hyperlink" Target="https://www.monster.com/career-advice/article/interview-tell-me-about-yoursel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onster.com/career-advice/article/mastering-the-phone-interview" TargetMode="External"/><Relationship Id="rId4" Type="http://schemas.openxmlformats.org/officeDocument/2006/relationships/hyperlink" Target="http://careernetwork.msu.edu/jobs-internships/appearance-and-attire/dressing-for-interviews.html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binterviewtools.com/top10/thank-you-download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Value Based Selling</a:t>
            </a:r>
            <a:br>
              <a:rPr lang="en-US" dirty="0"/>
            </a:br>
            <a:r>
              <a:rPr lang="en-US" dirty="0"/>
              <a:t>During Your Job 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Mike Allen Roberts</a:t>
            </a:r>
            <a:br>
              <a:rPr lang="en-US" dirty="0"/>
            </a:br>
            <a:r>
              <a:rPr lang="en-US" sz="2400" dirty="0">
                <a:solidFill>
                  <a:schemeClr val="tx1"/>
                </a:solidFill>
              </a:rPr>
              <a:t>NCENG Meeting</a:t>
            </a:r>
            <a:br>
              <a:rPr lang="en-US" dirty="0"/>
            </a:br>
            <a:r>
              <a:rPr lang="en-US" sz="2400" dirty="0">
                <a:solidFill>
                  <a:schemeClr val="tx1"/>
                </a:solidFill>
              </a:rPr>
              <a:t>September 19, 2017</a:t>
            </a:r>
          </a:p>
        </p:txBody>
      </p:sp>
    </p:spTree>
    <p:extLst>
      <p:ext uri="{BB962C8B-B14F-4D97-AF65-F5344CB8AC3E}">
        <p14:creationId xmlns:p14="http://schemas.microsoft.com/office/powerpoint/2010/main" val="3220386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want to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Make your list of criteria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do you have to have?</a:t>
            </a:r>
          </a:p>
          <a:p>
            <a:r>
              <a:rPr lang="en-US" dirty="0"/>
              <a:t>What do you not want?</a:t>
            </a:r>
          </a:p>
          <a:p>
            <a:r>
              <a:rPr lang="en-US" dirty="0"/>
              <a:t>What are nice to haves?</a:t>
            </a:r>
          </a:p>
        </p:txBody>
      </p:sp>
    </p:spTree>
    <p:extLst>
      <p:ext uri="{BB962C8B-B14F-4D97-AF65-F5344CB8AC3E}">
        <p14:creationId xmlns:p14="http://schemas.microsoft.com/office/powerpoint/2010/main" val="3497519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would you like to work for?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43000"/>
            <a:ext cx="7162800" cy="5105400"/>
          </a:xfrm>
        </p:spPr>
      </p:pic>
    </p:spTree>
    <p:extLst>
      <p:ext uri="{BB962C8B-B14F-4D97-AF65-F5344CB8AC3E}">
        <p14:creationId xmlns:p14="http://schemas.microsoft.com/office/powerpoint/2010/main" val="3978654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your list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Size of company?</a:t>
            </a:r>
          </a:p>
          <a:p>
            <a:r>
              <a:rPr lang="en-US" dirty="0"/>
              <a:t>Market/Industry ( SIC Code)</a:t>
            </a:r>
          </a:p>
          <a:p>
            <a:r>
              <a:rPr lang="en-US" dirty="0"/>
              <a:t>Location?</a:t>
            </a:r>
          </a:p>
          <a:p>
            <a:r>
              <a:rPr lang="en-US" dirty="0"/>
              <a:t>Key leaders?</a:t>
            </a:r>
          </a:p>
          <a:p>
            <a:r>
              <a:rPr lang="en-US" dirty="0"/>
              <a:t>Culture? </a:t>
            </a:r>
          </a:p>
          <a:p>
            <a:r>
              <a:rPr lang="en-US" dirty="0"/>
              <a:t>Do you have market/ product knowledge?</a:t>
            </a:r>
          </a:p>
        </p:txBody>
      </p:sp>
    </p:spTree>
    <p:extLst>
      <p:ext uri="{BB962C8B-B14F-4D97-AF65-F5344CB8AC3E}">
        <p14:creationId xmlns:p14="http://schemas.microsoft.com/office/powerpoint/2010/main" val="2529476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your tools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447800"/>
            <a:ext cx="5486400" cy="4876800"/>
          </a:xfrm>
        </p:spPr>
      </p:pic>
    </p:spTree>
    <p:extLst>
      <p:ext uri="{BB962C8B-B14F-4D97-AF65-F5344CB8AC3E}">
        <p14:creationId xmlns:p14="http://schemas.microsoft.com/office/powerpoint/2010/main" val="3532426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kind of tools?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Resume</a:t>
            </a:r>
          </a:p>
          <a:p>
            <a:r>
              <a:rPr lang="en-US" dirty="0"/>
              <a:t>Cover letter</a:t>
            </a:r>
          </a:p>
          <a:p>
            <a:r>
              <a:rPr lang="en-US" dirty="0"/>
              <a:t>STAR Stories ( proof)</a:t>
            </a:r>
          </a:p>
          <a:p>
            <a:r>
              <a:rPr lang="en-US" dirty="0"/>
              <a:t>Interview skills</a:t>
            </a:r>
          </a:p>
          <a:p>
            <a:r>
              <a:rPr lang="en-US" dirty="0"/>
              <a:t>Follow up / thank you cards</a:t>
            </a:r>
          </a:p>
          <a:p>
            <a:r>
              <a:rPr lang="en-US" dirty="0"/>
              <a:t>Voice mail script</a:t>
            </a:r>
          </a:p>
          <a:p>
            <a:r>
              <a:rPr lang="en-US" dirty="0"/>
              <a:t>Follow up email( then customize based on notes)</a:t>
            </a:r>
          </a:p>
          <a:p>
            <a:r>
              <a:rPr lang="en-US" dirty="0"/>
              <a:t>Professional Photo</a:t>
            </a:r>
          </a:p>
          <a:p>
            <a:r>
              <a:rPr lang="en-US" dirty="0"/>
              <a:t>You Tube</a:t>
            </a:r>
          </a:p>
          <a:p>
            <a:r>
              <a:rPr lang="en-US" dirty="0"/>
              <a:t>References typed/ LinkedIn Profile</a:t>
            </a:r>
          </a:p>
        </p:txBody>
      </p:sp>
    </p:spTree>
    <p:extLst>
      <p:ext uri="{BB962C8B-B14F-4D97-AF65-F5344CB8AC3E}">
        <p14:creationId xmlns:p14="http://schemas.microsoft.com/office/powerpoint/2010/main" val="2130821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Star Story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1. </a:t>
            </a:r>
            <a:r>
              <a:rPr lang="en-US" b="1" dirty="0"/>
              <a:t>Situation:</a:t>
            </a:r>
            <a:r>
              <a:rPr lang="en-US" dirty="0"/>
              <a:t> Open with a brief description of the Situation and context of the story (who, what, where, when, how).</a:t>
            </a:r>
            <a:br>
              <a:rPr lang="en-US" dirty="0"/>
            </a:br>
            <a:r>
              <a:rPr lang="en-US" dirty="0"/>
              <a:t>2. </a:t>
            </a:r>
            <a:r>
              <a:rPr lang="en-US" b="1" dirty="0"/>
              <a:t>Task:</a:t>
            </a:r>
            <a:r>
              <a:rPr lang="en-US" dirty="0"/>
              <a:t> Explain the Task you had to complete highlighting any specific challenges or constraint (</a:t>
            </a:r>
            <a:r>
              <a:rPr lang="en-US" dirty="0" err="1"/>
              <a:t>eg</a:t>
            </a:r>
            <a:r>
              <a:rPr lang="en-US" dirty="0"/>
              <a:t> deadlines, costs, other issues).</a:t>
            </a:r>
            <a:br>
              <a:rPr lang="en-US" dirty="0"/>
            </a:br>
            <a:r>
              <a:rPr lang="en-US" dirty="0"/>
              <a:t>3. </a:t>
            </a:r>
            <a:r>
              <a:rPr lang="en-US" b="1" dirty="0"/>
              <a:t>Action:</a:t>
            </a:r>
            <a:r>
              <a:rPr lang="en-US" dirty="0"/>
              <a:t> Describe the specific Actions that you took to complete the task. These should highlight desirable traits without needing to state them (initiative, intelligence, dedication, leadership, understanding, etc.)</a:t>
            </a:r>
            <a:br>
              <a:rPr lang="en-US" dirty="0"/>
            </a:br>
            <a:r>
              <a:rPr lang="en-US" dirty="0"/>
              <a:t>4. </a:t>
            </a:r>
            <a:r>
              <a:rPr lang="en-US" b="1" dirty="0"/>
              <a:t>Result:</a:t>
            </a:r>
            <a:r>
              <a:rPr lang="en-US" dirty="0"/>
              <a:t> Close with the result of your efforts. Include figures to quantify the result if possible.</a:t>
            </a:r>
          </a:p>
        </p:txBody>
      </p:sp>
    </p:spTree>
    <p:extLst>
      <p:ext uri="{BB962C8B-B14F-4D97-AF65-F5344CB8AC3E}">
        <p14:creationId xmlns:p14="http://schemas.microsoft.com/office/powerpoint/2010/main" val="3916960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Top 1/3</a:t>
            </a:r>
          </a:p>
          <a:p>
            <a:r>
              <a:rPr lang="en-US" dirty="0"/>
              <a:t>Talk about skills and experience/ match job description</a:t>
            </a:r>
          </a:p>
          <a:p>
            <a:r>
              <a:rPr lang="en-US" dirty="0"/>
              <a:t>Build confidence</a:t>
            </a:r>
          </a:p>
          <a:p>
            <a:r>
              <a:rPr lang="en-US" dirty="0"/>
              <a:t>Resume specific to job </a:t>
            </a:r>
          </a:p>
          <a:p>
            <a:r>
              <a:rPr lang="en-US" dirty="0"/>
              <a:t>Format / search tool friendly </a:t>
            </a:r>
          </a:p>
          <a:p>
            <a:r>
              <a:rPr lang="en-US" dirty="0"/>
              <a:t>State specific values</a:t>
            </a:r>
          </a:p>
          <a:p>
            <a:r>
              <a:rPr lang="en-US" dirty="0"/>
              <a:t>Save as word file/ PDF</a:t>
            </a:r>
          </a:p>
        </p:txBody>
      </p:sp>
    </p:spTree>
    <p:extLst>
      <p:ext uri="{BB962C8B-B14F-4D97-AF65-F5344CB8AC3E}">
        <p14:creationId xmlns:p14="http://schemas.microsoft.com/office/powerpoint/2010/main" val="2684352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On-Line Brand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4000"/>
            <a:ext cx="7315200" cy="5029200"/>
          </a:xfrm>
        </p:spPr>
      </p:pic>
    </p:spTree>
    <p:extLst>
      <p:ext uri="{BB962C8B-B14F-4D97-AF65-F5344CB8AC3E}">
        <p14:creationId xmlns:p14="http://schemas.microsoft.com/office/powerpoint/2010/main" val="2053200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 letter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Mirror resume</a:t>
            </a:r>
          </a:p>
          <a:p>
            <a:r>
              <a:rPr lang="en-US" dirty="0"/>
              <a:t>Job Title</a:t>
            </a:r>
          </a:p>
          <a:p>
            <a:r>
              <a:rPr lang="en-US" dirty="0"/>
              <a:t>Job description key words</a:t>
            </a:r>
          </a:p>
          <a:p>
            <a:r>
              <a:rPr lang="en-US" dirty="0"/>
              <a:t>Format</a:t>
            </a:r>
          </a:p>
          <a:p>
            <a:r>
              <a:rPr lang="en-US" dirty="0"/>
              <a:t>Save as word file</a:t>
            </a:r>
          </a:p>
          <a:p>
            <a:r>
              <a:rPr lang="en-US" dirty="0"/>
              <a:t>Save as PDF</a:t>
            </a:r>
          </a:p>
          <a:p>
            <a:r>
              <a:rPr lang="en-US" dirty="0"/>
              <a:t>Leave me asking: “tell me more” </a:t>
            </a:r>
          </a:p>
        </p:txBody>
      </p:sp>
    </p:spTree>
    <p:extLst>
      <p:ext uri="{BB962C8B-B14F-4D97-AF65-F5344CB8AC3E}">
        <p14:creationId xmlns:p14="http://schemas.microsoft.com/office/powerpoint/2010/main" val="2199986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Video</a:t>
            </a:r>
            <a:r>
              <a:rPr lang="en-US" u="sng" dirty="0">
                <a:hlinkClick r:id="rId2"/>
              </a:rPr>
              <a:t>https://www.youtube.com/watch?v=HbJHkwHZCCM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Video </a:t>
            </a:r>
            <a:r>
              <a:rPr lang="en-US" u="sng" dirty="0">
                <a:hlinkClick r:id="rId3"/>
              </a:rPr>
              <a:t>https://www.youtube.com/watch?v=FEJswfDbXyw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210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help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topics would you like to discuss?</a:t>
            </a:r>
          </a:p>
        </p:txBody>
      </p:sp>
    </p:spTree>
    <p:extLst>
      <p:ext uri="{BB962C8B-B14F-4D97-AF65-F5344CB8AC3E}">
        <p14:creationId xmlns:p14="http://schemas.microsoft.com/office/powerpoint/2010/main" val="19186430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you have a great interview?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Dress the part</a:t>
            </a:r>
          </a:p>
          <a:p>
            <a:r>
              <a:rPr lang="en-US" dirty="0"/>
              <a:t>Do research/company/ market/ people</a:t>
            </a:r>
          </a:p>
          <a:p>
            <a:r>
              <a:rPr lang="en-US" dirty="0"/>
              <a:t>Have your tools</a:t>
            </a:r>
          </a:p>
          <a:p>
            <a:r>
              <a:rPr lang="en-US" dirty="0"/>
              <a:t>Have STAR stories</a:t>
            </a:r>
          </a:p>
          <a:p>
            <a:r>
              <a:rPr lang="en-US" dirty="0"/>
              <a:t>Be confident </a:t>
            </a:r>
          </a:p>
          <a:p>
            <a:r>
              <a:rPr lang="en-US" dirty="0"/>
              <a:t>Interview them</a:t>
            </a:r>
          </a:p>
          <a:p>
            <a:r>
              <a:rPr lang="en-US" dirty="0"/>
              <a:t>Have smart questions (typed)</a:t>
            </a:r>
          </a:p>
          <a:p>
            <a:r>
              <a:rPr lang="en-US" dirty="0"/>
              <a:t>Have references ready</a:t>
            </a:r>
          </a:p>
          <a:p>
            <a:r>
              <a:rPr lang="en-US" dirty="0"/>
              <a:t>Speak the language of Business</a:t>
            </a:r>
          </a:p>
        </p:txBody>
      </p:sp>
    </p:spTree>
    <p:extLst>
      <p:ext uri="{BB962C8B-B14F-4D97-AF65-F5344CB8AC3E}">
        <p14:creationId xmlns:p14="http://schemas.microsoft.com/office/powerpoint/2010/main" val="3170087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of Business?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Sales Growth</a:t>
            </a:r>
          </a:p>
          <a:p>
            <a:r>
              <a:rPr lang="en-US" dirty="0"/>
              <a:t>Improve Efficiency</a:t>
            </a:r>
          </a:p>
          <a:p>
            <a:r>
              <a:rPr lang="en-US" dirty="0"/>
              <a:t>Retention</a:t>
            </a:r>
          </a:p>
          <a:p>
            <a:r>
              <a:rPr lang="en-US" dirty="0"/>
              <a:t>Market Growth</a:t>
            </a:r>
          </a:p>
          <a:p>
            <a:r>
              <a:rPr lang="en-US" dirty="0"/>
              <a:t>Increase Profits</a:t>
            </a:r>
          </a:p>
          <a:p>
            <a:r>
              <a:rPr lang="en-US" dirty="0"/>
              <a:t>Improve customer satisfaction</a:t>
            </a:r>
          </a:p>
          <a:p>
            <a:r>
              <a:rPr lang="en-US" dirty="0"/>
              <a:t>Innovation </a:t>
            </a:r>
          </a:p>
          <a:p>
            <a:r>
              <a:rPr lang="en-US" dirty="0"/>
              <a:t>Critical thinking / Solve problems</a:t>
            </a:r>
          </a:p>
          <a:p>
            <a:r>
              <a:rPr lang="en-US" dirty="0"/>
              <a:t>Creative</a:t>
            </a:r>
          </a:p>
          <a:p>
            <a:r>
              <a:rPr lang="en-US" dirty="0"/>
              <a:t>Get things done</a:t>
            </a:r>
          </a:p>
          <a:p>
            <a:r>
              <a:rPr lang="en-US" dirty="0"/>
              <a:t>LinkedIn recommendations </a:t>
            </a:r>
          </a:p>
          <a:p>
            <a:endParaRPr lang="en-US" dirty="0"/>
          </a:p>
          <a:p>
            <a:pPr>
              <a:buNone/>
            </a:pPr>
            <a:r>
              <a:rPr lang="en-US" i="1" dirty="0"/>
              <a:t>Tell me how you do one or more of the above….</a:t>
            </a:r>
          </a:p>
        </p:txBody>
      </p:sp>
    </p:spTree>
    <p:extLst>
      <p:ext uri="{BB962C8B-B14F-4D97-AF65-F5344CB8AC3E}">
        <p14:creationId xmlns:p14="http://schemas.microsoft.com/office/powerpoint/2010/main" val="41163466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Your STAR Story in the language of Business?</a:t>
            </a:r>
          </a:p>
        </p:txBody>
      </p:sp>
    </p:spTree>
    <p:extLst>
      <p:ext uri="{BB962C8B-B14F-4D97-AF65-F5344CB8AC3E}">
        <p14:creationId xmlns:p14="http://schemas.microsoft.com/office/powerpoint/2010/main" val="897107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for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1. </a:t>
            </a:r>
            <a:r>
              <a:rPr lang="en-US" u="sng" dirty="0">
                <a:hlinkClick r:id="rId2"/>
              </a:rPr>
              <a:t>What are your weaknesses?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2. </a:t>
            </a:r>
            <a:r>
              <a:rPr lang="en-US" dirty="0">
                <a:hlinkClick r:id="rId3"/>
              </a:rPr>
              <a:t>Why should we hire you?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3. </a:t>
            </a:r>
            <a:r>
              <a:rPr lang="en-US" dirty="0">
                <a:hlinkClick r:id="rId4"/>
              </a:rPr>
              <a:t>Why do you want to work here?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4. Tell me about yourself?</a:t>
            </a:r>
          </a:p>
          <a:p>
            <a:pPr marL="0" indent="0">
              <a:buNone/>
            </a:pPr>
            <a:r>
              <a:rPr lang="en-US" dirty="0"/>
              <a:t>5. What are your strengths?</a:t>
            </a:r>
          </a:p>
          <a:p>
            <a:pPr marL="0" indent="0">
              <a:buNone/>
            </a:pPr>
            <a:r>
              <a:rPr lang="en-US" dirty="0"/>
              <a:t>6. What do you know about our company?</a:t>
            </a:r>
          </a:p>
          <a:p>
            <a:pPr marL="0" indent="0">
              <a:buNone/>
            </a:pPr>
            <a:r>
              <a:rPr lang="en-US" dirty="0"/>
              <a:t>7. Google “Interview Questions”</a:t>
            </a:r>
          </a:p>
          <a:p>
            <a:pPr marL="0" indent="0">
              <a:buNone/>
            </a:pPr>
            <a:r>
              <a:rPr lang="en-US" dirty="0"/>
              <a:t>8. Practice. Practice…Practice </a:t>
            </a:r>
          </a:p>
        </p:txBody>
      </p:sp>
    </p:spTree>
    <p:extLst>
      <p:ext uri="{BB962C8B-B14F-4D97-AF65-F5344CB8AC3E}">
        <p14:creationId xmlns:p14="http://schemas.microsoft.com/office/powerpoint/2010/main" val="23317281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your intro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Tell me about yourself?</a:t>
            </a:r>
          </a:p>
        </p:txBody>
      </p:sp>
    </p:spTree>
    <p:extLst>
      <p:ext uri="{BB962C8B-B14F-4D97-AF65-F5344CB8AC3E}">
        <p14:creationId xmlns:p14="http://schemas.microsoft.com/office/powerpoint/2010/main" val="26872481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Tell me about yourself?</a:t>
            </a:r>
          </a:p>
          <a:p>
            <a:pPr>
              <a:buFontTx/>
              <a:buChar char="-"/>
            </a:pPr>
            <a:r>
              <a:rPr lang="en-US" dirty="0"/>
              <a:t>Name</a:t>
            </a:r>
          </a:p>
          <a:p>
            <a:pPr>
              <a:buFontTx/>
              <a:buChar char="-"/>
            </a:pPr>
            <a:r>
              <a:rPr lang="en-US" dirty="0"/>
              <a:t>Past Industry Experience </a:t>
            </a:r>
          </a:p>
          <a:p>
            <a:pPr>
              <a:buFontTx/>
              <a:buChar char="-"/>
            </a:pPr>
            <a:r>
              <a:rPr lang="en-US" dirty="0"/>
              <a:t>School/ area of study</a:t>
            </a:r>
          </a:p>
          <a:p>
            <a:pPr>
              <a:buFontTx/>
              <a:buChar char="-"/>
            </a:pPr>
            <a:r>
              <a:rPr lang="en-US" dirty="0"/>
              <a:t>Experience specific to job description</a:t>
            </a:r>
          </a:p>
          <a:p>
            <a:pPr>
              <a:buFontTx/>
              <a:buChar char="-"/>
            </a:pPr>
            <a:r>
              <a:rPr lang="en-US" dirty="0"/>
              <a:t>I am looking for…</a:t>
            </a:r>
          </a:p>
          <a:p>
            <a:pPr>
              <a:buFontTx/>
              <a:buChar char="-"/>
            </a:pPr>
            <a:r>
              <a:rPr lang="en-US" dirty="0"/>
              <a:t>I am particularly skilled at …</a:t>
            </a:r>
          </a:p>
          <a:p>
            <a:pPr>
              <a:buFontTx/>
              <a:buChar char="-"/>
            </a:pPr>
            <a:r>
              <a:rPr lang="en-US" dirty="0"/>
              <a:t>I help companies ….</a:t>
            </a:r>
          </a:p>
        </p:txBody>
      </p:sp>
    </p:spTree>
    <p:extLst>
      <p:ext uri="{BB962C8B-B14F-4D97-AF65-F5344CB8AC3E}">
        <p14:creationId xmlns:p14="http://schemas.microsoft.com/office/powerpoint/2010/main" val="40535575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up!!!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524000"/>
            <a:ext cx="6248400" cy="4495800"/>
          </a:xfrm>
        </p:spPr>
      </p:pic>
    </p:spTree>
    <p:extLst>
      <p:ext uri="{BB962C8B-B14F-4D97-AF65-F5344CB8AC3E}">
        <p14:creationId xmlns:p14="http://schemas.microsoft.com/office/powerpoint/2010/main" val="35038386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4000"/>
            <a:ext cx="7467600" cy="4724400"/>
          </a:xfrm>
        </p:spPr>
      </p:pic>
    </p:spTree>
    <p:extLst>
      <p:ext uri="{BB962C8B-B14F-4D97-AF65-F5344CB8AC3E}">
        <p14:creationId xmlns:p14="http://schemas.microsoft.com/office/powerpoint/2010/main" val="34846095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should you tell?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19200"/>
            <a:ext cx="6858000" cy="3733800"/>
          </a:xfrm>
        </p:spPr>
      </p:pic>
    </p:spTree>
    <p:extLst>
      <p:ext uri="{BB962C8B-B14F-4D97-AF65-F5344CB8AC3E}">
        <p14:creationId xmlns:p14="http://schemas.microsoft.com/office/powerpoint/2010/main" val="39864655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Buy and read this book!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524000"/>
            <a:ext cx="5410200" cy="5181600"/>
          </a:xfrm>
        </p:spPr>
      </p:pic>
    </p:spTree>
    <p:extLst>
      <p:ext uri="{BB962C8B-B14F-4D97-AF65-F5344CB8AC3E}">
        <p14:creationId xmlns:p14="http://schemas.microsoft.com/office/powerpoint/2010/main" val="202113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Congratulations You are all in Sales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305" y="1304430"/>
            <a:ext cx="4517495" cy="5324969"/>
          </a:xfrm>
        </p:spPr>
      </p:pic>
    </p:spTree>
    <p:extLst>
      <p:ext uri="{BB962C8B-B14F-4D97-AF65-F5344CB8AC3E}">
        <p14:creationId xmlns:p14="http://schemas.microsoft.com/office/powerpoint/2010/main" val="41492629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Create your plan</a:t>
            </a:r>
          </a:p>
          <a:p>
            <a:r>
              <a:rPr lang="en-US" dirty="0"/>
              <a:t>Build your tools</a:t>
            </a:r>
          </a:p>
          <a:p>
            <a:r>
              <a:rPr lang="en-US" dirty="0"/>
              <a:t>Identify target companies</a:t>
            </a:r>
          </a:p>
          <a:p>
            <a:r>
              <a:rPr lang="en-US" dirty="0"/>
              <a:t>Practice interview questions</a:t>
            </a:r>
          </a:p>
          <a:p>
            <a:r>
              <a:rPr lang="en-US" dirty="0"/>
              <a:t>Follow up</a:t>
            </a:r>
          </a:p>
          <a:p>
            <a:r>
              <a:rPr lang="en-US" dirty="0"/>
              <a:t>Network </a:t>
            </a:r>
          </a:p>
          <a:p>
            <a:r>
              <a:rPr lang="en-US" dirty="0"/>
              <a:t>Sell how you solve problems</a:t>
            </a:r>
          </a:p>
          <a:p>
            <a:r>
              <a:rPr lang="en-US" dirty="0"/>
              <a:t>Work your plan, Agile- adjust </a:t>
            </a:r>
          </a:p>
          <a:p>
            <a:r>
              <a:rPr lang="en-US" dirty="0"/>
              <a:t>Don’t settle!</a:t>
            </a:r>
          </a:p>
        </p:txBody>
      </p:sp>
    </p:spTree>
    <p:extLst>
      <p:ext uri="{BB962C8B-B14F-4D97-AF65-F5344CB8AC3E}">
        <p14:creationId xmlns:p14="http://schemas.microsoft.com/office/powerpoint/2010/main" val="23052641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thought?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/>
              <a:t>“ </a:t>
            </a:r>
            <a:r>
              <a:rPr lang="en-US" sz="4000" i="1" dirty="0"/>
              <a:t>you are destined for greatness!”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4600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hlinkClick r:id="rId2"/>
              </a:rPr>
              <a:t>http://www.jobinterviewtools.com/?inf_contact_key=5e7b6f7183dabc8b772bad824867c7575158e06a2d0dccbf0ff93cf1ecd4a0ca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http://www.best10resumewriters.com/?gclid=Cj0KCQjwq7XMBRCDARIsAKVI5Qb7wEBrzlv6aQFUWwl62Z-qTIuOUusmPBwYanLQGhn_-6u8waBu8IMaApvuEALw_wcB</a:t>
            </a:r>
            <a:r>
              <a:rPr lang="en-US" dirty="0"/>
              <a:t> </a:t>
            </a:r>
          </a:p>
          <a:p>
            <a:r>
              <a:rPr lang="en-US" dirty="0">
                <a:hlinkClick r:id="rId4"/>
              </a:rPr>
              <a:t>https://www.google.com/imgres?imgurl=https://theinterviewguys.com/wp-content/uploads/2015/03/top-10-job-interview-questions2-</a:t>
            </a:r>
            <a:r>
              <a:rPr lang="en-US" dirty="0"/>
              <a:t> 600x300.png&amp;imgrefurl=https://theinterviewguys.com/top-10-job-interview-questions/&amp;h=300&amp;w=600&amp;tbnid=Ko9wm4qXX3iO-M:&amp;tbnh=105&amp;tbnw=211&amp;usg=__5UoOlp5bORqhkr2bWBvlkWJz0ec=&amp;vet=10ahUKEwj4- tSPj8_VAhVM54MKHVWyBVMQ9QEINzAA..i&amp;docid=FBlR8GdlLhUNmM&amp;sa=</a:t>
            </a:r>
            <a:r>
              <a:rPr lang="en-US" dirty="0" err="1"/>
              <a:t>X&amp;ved</a:t>
            </a:r>
            <a:r>
              <a:rPr lang="en-US" dirty="0"/>
              <a:t>=0ahUKEwj4-tSPj8_VAhVM54MKHVWyBVMQ9QEINzAA   </a:t>
            </a:r>
          </a:p>
        </p:txBody>
      </p:sp>
    </p:spTree>
    <p:extLst>
      <p:ext uri="{BB962C8B-B14F-4D97-AF65-F5344CB8AC3E}">
        <p14:creationId xmlns:p14="http://schemas.microsoft.com/office/powerpoint/2010/main" val="31090206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https://www.monster.com/career-advice/article/interview-tell-me-about-yourself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https://www.indeed.com</a:t>
            </a:r>
            <a:endParaRPr lang="en-US" dirty="0"/>
          </a:p>
          <a:p>
            <a:r>
              <a:rPr lang="en-US" dirty="0">
                <a:hlinkClick r:id="rId4"/>
              </a:rPr>
              <a:t>http://careernetwork.msu.edu/jobs-internships/appearance-and-attire/dressing-for-interviews.html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>
                <a:hlinkClick r:id="rId5"/>
              </a:rPr>
              <a:t>https://www.monster.com/career-advice/article/mastering-the-phone-interview</a:t>
            </a:r>
            <a:endParaRPr lang="en-US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3306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One</a:t>
            </a:r>
            <a:br>
              <a:rPr lang="en-US" dirty="0"/>
            </a:br>
            <a:r>
              <a:rPr lang="en-US" dirty="0"/>
              <a:t>more great link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Interview Questions </a:t>
            </a:r>
            <a:r>
              <a:rPr lang="en-US" dirty="0">
                <a:hlinkClick r:id="rId2"/>
              </a:rPr>
              <a:t>http://www.jobinterviewtools.com/top10/thank-you-download/</a:t>
            </a:r>
            <a:r>
              <a:rPr lang="en-US" dirty="0"/>
              <a:t>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10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sell?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are you selling?</a:t>
            </a:r>
          </a:p>
          <a:p>
            <a:r>
              <a:rPr lang="en-US" sz="2800" dirty="0"/>
              <a:t>What problems do you solve?</a:t>
            </a:r>
          </a:p>
          <a:p>
            <a:r>
              <a:rPr lang="en-US" sz="2800" dirty="0"/>
              <a:t>Who has those problems?</a:t>
            </a:r>
          </a:p>
          <a:p>
            <a:r>
              <a:rPr lang="en-US" sz="2800" dirty="0"/>
              <a:t>What is important to them?</a:t>
            </a:r>
          </a:p>
          <a:p>
            <a:r>
              <a:rPr lang="en-US" sz="2800" dirty="0"/>
              <a:t>What is your unique value proposition?</a:t>
            </a:r>
          </a:p>
          <a:p>
            <a:r>
              <a:rPr lang="en-US" sz="2800" dirty="0"/>
              <a:t>How do you make your ideal customers aware ?</a:t>
            </a:r>
          </a:p>
          <a:p>
            <a:r>
              <a:rPr lang="en-US" sz="2800" dirty="0"/>
              <a:t>Is there a process?</a:t>
            </a:r>
          </a:p>
        </p:txBody>
      </p:sp>
    </p:spTree>
    <p:extLst>
      <p:ext uri="{BB962C8B-B14F-4D97-AF65-F5344CB8AC3E}">
        <p14:creationId xmlns:p14="http://schemas.microsoft.com/office/powerpoint/2010/main" val="2554526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would your ideal job look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are you passionate about?</a:t>
            </a:r>
          </a:p>
          <a:p>
            <a:r>
              <a:rPr lang="en-US" sz="2800" dirty="0"/>
              <a:t>What skills to you have?</a:t>
            </a:r>
          </a:p>
          <a:p>
            <a:r>
              <a:rPr lang="en-US" sz="2800" dirty="0"/>
              <a:t>What experience do you have?</a:t>
            </a:r>
          </a:p>
          <a:p>
            <a:r>
              <a:rPr lang="en-US" sz="2800" dirty="0"/>
              <a:t>What role , if offered to you , would be so exciting you , you could not believe people are paying you to do?</a:t>
            </a:r>
          </a:p>
          <a:p>
            <a:pPr marL="0" indent="0">
              <a:buNone/>
            </a:pPr>
            <a:r>
              <a:rPr lang="en-US" sz="2800" dirty="0"/>
              <a:t>still not sure… take an assessment on line…( I won’t tell anyone)</a:t>
            </a:r>
          </a:p>
        </p:txBody>
      </p:sp>
    </p:spTree>
    <p:extLst>
      <p:ext uri="{BB962C8B-B14F-4D97-AF65-F5344CB8AC3E}">
        <p14:creationId xmlns:p14="http://schemas.microsoft.com/office/powerpoint/2010/main" val="2684796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hiring managers make decisions?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2 ways people are motivated to act:</a:t>
            </a:r>
          </a:p>
          <a:p>
            <a:pPr marL="457200" indent="-457200"/>
            <a:r>
              <a:rPr lang="en-US" dirty="0"/>
              <a:t>The “to” types want to attain value, benefits, goals, or gains. Listen for acceptance: to.</a:t>
            </a:r>
          </a:p>
          <a:p>
            <a:pPr marL="457200" indent="-457200"/>
            <a:r>
              <a:rPr lang="en-US" dirty="0"/>
              <a:t>The “away” types focus on future and present problems, consequences, and things to avoid. Listen for resistance: away.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526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you like to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Engineer</a:t>
            </a:r>
          </a:p>
          <a:p>
            <a:r>
              <a:rPr lang="en-US" dirty="0"/>
              <a:t>Marketing</a:t>
            </a:r>
          </a:p>
          <a:p>
            <a:r>
              <a:rPr lang="en-US" dirty="0"/>
              <a:t>Finance</a:t>
            </a:r>
          </a:p>
          <a:p>
            <a:r>
              <a:rPr lang="en-US" dirty="0"/>
              <a:t>HR</a:t>
            </a:r>
          </a:p>
          <a:p>
            <a:r>
              <a:rPr lang="en-US" dirty="0"/>
              <a:t>Sales Engineer</a:t>
            </a:r>
          </a:p>
          <a:p>
            <a:r>
              <a:rPr lang="en-US" dirty="0"/>
              <a:t>Operations</a:t>
            </a:r>
          </a:p>
          <a:p>
            <a:r>
              <a:rPr lang="en-US" dirty="0"/>
              <a:t>Accountant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049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process for finding the right job for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Your value?</a:t>
            </a:r>
          </a:p>
          <a:p>
            <a:r>
              <a:rPr lang="en-US" dirty="0"/>
              <a:t>What do you want to do? Not want to do?</a:t>
            </a:r>
          </a:p>
          <a:p>
            <a:r>
              <a:rPr lang="en-US" dirty="0"/>
              <a:t>Key criteria?</a:t>
            </a:r>
          </a:p>
          <a:p>
            <a:r>
              <a:rPr lang="en-US" dirty="0"/>
              <a:t>Target customers? </a:t>
            </a:r>
          </a:p>
          <a:p>
            <a:r>
              <a:rPr lang="en-US" dirty="0"/>
              <a:t>Have a strategic approach to the process</a:t>
            </a:r>
          </a:p>
          <a:p>
            <a:r>
              <a:rPr lang="en-US" dirty="0"/>
              <a:t>Build your tools </a:t>
            </a:r>
          </a:p>
          <a:p>
            <a:r>
              <a:rPr lang="en-US" dirty="0"/>
              <a:t>Practice your skills</a:t>
            </a:r>
          </a:p>
        </p:txBody>
      </p:sp>
    </p:spTree>
    <p:extLst>
      <p:ext uri="{BB962C8B-B14F-4D97-AF65-F5344CB8AC3E}">
        <p14:creationId xmlns:p14="http://schemas.microsoft.com/office/powerpoint/2010/main" val="1223882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value proposition?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“</a:t>
            </a:r>
            <a:r>
              <a:rPr lang="en-US" i="1" dirty="0"/>
              <a:t>A company's value proposition communicates the number one reason why a product or service is best suited for a customer segment</a:t>
            </a:r>
            <a:r>
              <a:rPr lang="en-US" dirty="0"/>
              <a:t>.”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725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</TotalTime>
  <Words>887</Words>
  <Application>Microsoft Office PowerPoint</Application>
  <PresentationFormat>On-screen Show (4:3)</PresentationFormat>
  <Paragraphs>174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Calibri</vt:lpstr>
      <vt:lpstr>Office Theme</vt:lpstr>
      <vt:lpstr>Value Based Selling During Your Job Search</vt:lpstr>
      <vt:lpstr>How can we help you?</vt:lpstr>
      <vt:lpstr>Congratulations You are all in Sales </vt:lpstr>
      <vt:lpstr>How do you sell?</vt:lpstr>
      <vt:lpstr>What would your ideal job look like?</vt:lpstr>
      <vt:lpstr>How do hiring managers make decisions?</vt:lpstr>
      <vt:lpstr>What would you like to do?</vt:lpstr>
      <vt:lpstr>What is the process for finding the right job for you?</vt:lpstr>
      <vt:lpstr>What is your value proposition?</vt:lpstr>
      <vt:lpstr>What do you want to do?</vt:lpstr>
      <vt:lpstr>Who would you like to work for?</vt:lpstr>
      <vt:lpstr>Create your list </vt:lpstr>
      <vt:lpstr>Build your tools</vt:lpstr>
      <vt:lpstr>What kind of tools?</vt:lpstr>
      <vt:lpstr>What is a Star Story ?</vt:lpstr>
      <vt:lpstr>Resume</vt:lpstr>
      <vt:lpstr>Your On-Line Brand</vt:lpstr>
      <vt:lpstr>Cover letter </vt:lpstr>
      <vt:lpstr>The Interview</vt:lpstr>
      <vt:lpstr>How do you have a great interview?</vt:lpstr>
      <vt:lpstr>Language of Business?</vt:lpstr>
      <vt:lpstr>Application Exercise</vt:lpstr>
      <vt:lpstr>Prepare for questions</vt:lpstr>
      <vt:lpstr>Create your intro</vt:lpstr>
      <vt:lpstr>Practice</vt:lpstr>
      <vt:lpstr>Follow up!!!</vt:lpstr>
      <vt:lpstr>Network</vt:lpstr>
      <vt:lpstr>Who should you tell?</vt:lpstr>
      <vt:lpstr>Buy and read this book!</vt:lpstr>
      <vt:lpstr>Conclusion</vt:lpstr>
      <vt:lpstr>Last thought?</vt:lpstr>
      <vt:lpstr>links</vt:lpstr>
      <vt:lpstr>links</vt:lpstr>
      <vt:lpstr>One more great link</vt:lpstr>
    </vt:vector>
  </TitlesOfParts>
  <Company>The Timken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Based Selling</dc:title>
  <dc:creator>Roberts, Mark A.</dc:creator>
  <cp:lastModifiedBy>Gary Deinert</cp:lastModifiedBy>
  <cp:revision>23</cp:revision>
  <cp:lastPrinted>2017-09-18T16:30:40Z</cp:lastPrinted>
  <dcterms:created xsi:type="dcterms:W3CDTF">2017-09-18T23:40:16Z</dcterms:created>
  <dcterms:modified xsi:type="dcterms:W3CDTF">2018-02-24T13:33:03Z</dcterms:modified>
</cp:coreProperties>
</file>