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 id="2147483800" r:id="rId2"/>
    <p:sldMasterId id="2147483802" r:id="rId3"/>
  </p:sldMasterIdLst>
  <p:notesMasterIdLst>
    <p:notesMasterId r:id="rId10"/>
  </p:notesMasterIdLst>
  <p:sldIdLst>
    <p:sldId id="300" r:id="rId4"/>
    <p:sldId id="301" r:id="rId5"/>
    <p:sldId id="303" r:id="rId6"/>
    <p:sldId id="311" r:id="rId7"/>
    <p:sldId id="310" r:id="rId8"/>
    <p:sldId id="312" r:id="rId9"/>
  </p:sldIdLst>
  <p:sldSz cx="9144000" cy="6858000" type="screen4x3"/>
  <p:notesSz cx="6858000" cy="9144000"/>
  <p:defaultTextStyle>
    <a:defPPr>
      <a:defRPr lang="en-US"/>
    </a:defPPr>
    <a:lvl1pPr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Gulim" pitchFamily="34" charset="-127"/>
        <a:cs typeface="+mn-cs"/>
      </a:defRPr>
    </a:lvl1pPr>
    <a:lvl2pPr marL="4572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Gulim" pitchFamily="34" charset="-127"/>
        <a:cs typeface="+mn-cs"/>
      </a:defRPr>
    </a:lvl2pPr>
    <a:lvl3pPr marL="9144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Gulim" pitchFamily="34" charset="-127"/>
        <a:cs typeface="+mn-cs"/>
      </a:defRPr>
    </a:lvl3pPr>
    <a:lvl4pPr marL="13716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Gulim" pitchFamily="34" charset="-127"/>
        <a:cs typeface="+mn-cs"/>
      </a:defRPr>
    </a:lvl4pPr>
    <a:lvl5pPr marL="18288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Gulim" pitchFamily="34" charset="-127"/>
        <a:cs typeface="+mn-cs"/>
      </a:defRPr>
    </a:lvl5pPr>
    <a:lvl6pPr marL="22860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itchFamily="18" charset="0"/>
        <a:ea typeface="Gulim" pitchFamily="34" charset="-127"/>
        <a:cs typeface="+mn-cs"/>
      </a:defRPr>
    </a:lvl6pPr>
    <a:lvl7pPr marL="27432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itchFamily="18" charset="0"/>
        <a:ea typeface="Gulim" pitchFamily="34" charset="-127"/>
        <a:cs typeface="+mn-cs"/>
      </a:defRPr>
    </a:lvl7pPr>
    <a:lvl8pPr marL="32004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itchFamily="18" charset="0"/>
        <a:ea typeface="Gulim" pitchFamily="34" charset="-127"/>
        <a:cs typeface="+mn-cs"/>
      </a:defRPr>
    </a:lvl8pPr>
    <a:lvl9pPr marL="36576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itchFamily="18" charset="0"/>
        <a:ea typeface="Gulim"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4F6EC"/>
    <a:srgbClr val="C3D87E"/>
    <a:srgbClr val="111111"/>
    <a:srgbClr val="D0D505"/>
    <a:srgbClr val="2B7C02"/>
    <a:srgbClr val="328F03"/>
    <a:srgbClr val="4D4D4D"/>
    <a:srgbClr val="002164"/>
    <a:srgbClr val="005817"/>
    <a:srgbClr val="013B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5" autoAdjust="0"/>
    <p:restoredTop sz="48538" autoAdjust="0"/>
  </p:normalViewPr>
  <p:slideViewPr>
    <p:cSldViewPr snapToGrid="0">
      <p:cViewPr varScale="1">
        <p:scale>
          <a:sx n="29" d="100"/>
          <a:sy n="29" d="100"/>
        </p:scale>
        <p:origin x="144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solidFill>
                  <a:schemeClr val="tx1"/>
                </a:solidFill>
                <a:effectLst/>
                <a:latin typeface="Arial" pitchFamily="34" charset="0"/>
                <a:ea typeface="宋体" pitchFamily="2" charset="-122"/>
              </a:defRPr>
            </a:lvl1pPr>
          </a:lstStyle>
          <a:p>
            <a:endParaRPr lang="zh-CN"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solidFill>
                  <a:schemeClr val="tx1"/>
                </a:solidFill>
                <a:effectLst/>
                <a:latin typeface="Arial" pitchFamily="34" charset="0"/>
                <a:ea typeface="宋体" pitchFamily="2" charset="-122"/>
              </a:defRPr>
            </a:lvl1pPr>
          </a:lstStyle>
          <a:p>
            <a:endParaRPr lang="en-US"/>
          </a:p>
        </p:txBody>
      </p:sp>
      <p:sp>
        <p:nvSpPr>
          <p:cNvPr id="5124" name="Rectangle 4"/>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solidFill>
                  <a:schemeClr val="tx1"/>
                </a:solidFill>
                <a:effectLst/>
                <a:latin typeface="Arial" pitchFamily="34" charset="0"/>
                <a:ea typeface="宋体" pitchFamily="2" charset="-122"/>
              </a:defRPr>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solidFill>
                  <a:schemeClr val="tx1"/>
                </a:solidFill>
                <a:effectLst/>
                <a:latin typeface="Arial" pitchFamily="34" charset="0"/>
                <a:ea typeface="宋体" pitchFamily="2" charset="-122"/>
              </a:defRPr>
            </a:lvl1pPr>
          </a:lstStyle>
          <a:p>
            <a:fld id="{5D061DAB-A1C6-4993-986C-2B629434BE35}" type="slidenum">
              <a:rPr lang="zh-CN" altLang="en-US"/>
              <a:pPr/>
              <a:t>‹#›</a:t>
            </a:fld>
            <a:endParaRPr lang="en-US"/>
          </a:p>
        </p:txBody>
      </p:sp>
    </p:spTree>
    <p:extLst>
      <p:ext uri="{BB962C8B-B14F-4D97-AF65-F5344CB8AC3E}">
        <p14:creationId xmlns:p14="http://schemas.microsoft.com/office/powerpoint/2010/main" val="2374801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Facilitator instructions begin on the next slide…</a:t>
            </a:r>
          </a:p>
        </p:txBody>
      </p:sp>
      <p:sp>
        <p:nvSpPr>
          <p:cNvPr id="4" name="Slide Number Placeholder 3"/>
          <p:cNvSpPr>
            <a:spLocks noGrp="1"/>
          </p:cNvSpPr>
          <p:nvPr>
            <p:ph type="sldNum" sz="quarter" idx="10"/>
          </p:nvPr>
        </p:nvSpPr>
        <p:spPr/>
        <p:txBody>
          <a:bodyPr/>
          <a:lstStyle/>
          <a:p>
            <a:fld id="{5D061DAB-A1C6-4993-986C-2B629434BE35}" type="slidenum">
              <a:rPr lang="zh-CN" altLang="en-US" smtClean="0"/>
              <a:pPr/>
              <a:t>1</a:t>
            </a:fld>
            <a:endParaRPr lang="en-US"/>
          </a:p>
        </p:txBody>
      </p:sp>
    </p:spTree>
    <p:extLst>
      <p:ext uri="{BB962C8B-B14F-4D97-AF65-F5344CB8AC3E}">
        <p14:creationId xmlns:p14="http://schemas.microsoft.com/office/powerpoint/2010/main" val="526255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Introduction To The Participants</a:t>
            </a:r>
            <a:r>
              <a:rPr lang="en-US" dirty="0" smtClean="0"/>
              <a:t>: </a:t>
            </a:r>
          </a:p>
          <a:p>
            <a:r>
              <a:rPr lang="en-US" dirty="0" smtClean="0"/>
              <a:t>Explain this slide to the participants. Give them an opportunity</a:t>
            </a:r>
            <a:r>
              <a:rPr lang="en-US" baseline="0" dirty="0" smtClean="0"/>
              <a:t> to write down some companies and people they know as a “cheat sheet.”</a:t>
            </a:r>
            <a:endParaRPr lang="en-US" dirty="0" smtClean="0"/>
          </a:p>
          <a:p>
            <a:endParaRPr lang="en-US" dirty="0" smtClean="0"/>
          </a:p>
          <a:p>
            <a:r>
              <a:rPr lang="en-US" dirty="0" smtClean="0"/>
              <a:t>Explain that we’re doing a variation on speed networking, which is a variation</a:t>
            </a:r>
            <a:r>
              <a:rPr lang="en-US" baseline="0" dirty="0" smtClean="0"/>
              <a:t> on speed dating. The biggest difference is that you are networking for the benefit of others rather than yourself. THIS IS CRITICAL!</a:t>
            </a:r>
          </a:p>
          <a:p>
            <a:endParaRPr lang="en-US" dirty="0" smtClean="0"/>
          </a:p>
          <a:p>
            <a:r>
              <a:rPr lang="en-US" dirty="0" smtClean="0"/>
              <a:t>There MUST to be an even</a:t>
            </a:r>
            <a:r>
              <a:rPr lang="en-US" baseline="0" dirty="0" smtClean="0"/>
              <a:t> number of people for this to work, so you’ll need to figure out how to accommodate an odd number. Perhaps someone will be willing to sit out (there could be a leader or someone else present who was only going to participate in order to experience it but doesn’t really need it. Or perhaps a leader could step in just to even out the number).</a:t>
            </a:r>
          </a:p>
          <a:p>
            <a:endParaRPr lang="en-US" baseline="0" dirty="0" smtClean="0"/>
          </a:p>
          <a:p>
            <a:r>
              <a:rPr lang="en-US" b="1" u="sng" baseline="0" dirty="0" smtClean="0"/>
              <a:t>Logistics:</a:t>
            </a:r>
          </a:p>
          <a:p>
            <a:pPr marL="171450" indent="-171450">
              <a:buFont typeface="Arial" panose="020B0604020202020204" pitchFamily="34" charset="0"/>
              <a:buChar char="•"/>
            </a:pPr>
            <a:r>
              <a:rPr lang="en-US" baseline="0" dirty="0" smtClean="0"/>
              <a:t>Split the group in half and form two lines facing each other, about 2 feet apart. </a:t>
            </a:r>
          </a:p>
          <a:p>
            <a:pPr marL="171450" indent="-171450">
              <a:buFont typeface="Arial" charset="0"/>
              <a:buChar char="•"/>
            </a:pPr>
            <a:r>
              <a:rPr lang="en-US" baseline="0" dirty="0" smtClean="0"/>
              <a:t>One person on the end of one of the rows is chosen to stay in place throughout the event. The rest will rotate. Doing it this way magically (mathematically, actually) makes everything run smoothly and ensures that everyone talks to everyone. Without this, it takes much, much, much longer for everyone to talk to each other. Trust me!</a:t>
            </a:r>
          </a:p>
          <a:p>
            <a:pPr marL="171450" indent="-171450">
              <a:buFont typeface="Arial" charset="0"/>
              <a:buChar char="•"/>
            </a:pPr>
            <a:r>
              <a:rPr lang="en-US" baseline="0" dirty="0" smtClean="0"/>
              <a:t>Make sure everyone has paper and pen.</a:t>
            </a:r>
          </a:p>
          <a:p>
            <a:pPr marL="171450" marR="0"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baseline="0" dirty="0" smtClean="0"/>
              <a:t>Instruct the participants that when they encounter a need that they believe they may be able to assist with from their network, they should write the participant’s name down and make a note of how to help them. </a:t>
            </a:r>
          </a:p>
          <a:p>
            <a:pPr marL="628650" marR="0" lvl="1"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baseline="0" dirty="0" smtClean="0"/>
              <a:t>There’s no need to write down everyone’s needs, just those you may be able to help.</a:t>
            </a:r>
          </a:p>
          <a:p>
            <a:pPr marL="628650" marR="0" lvl="1"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baseline="0" dirty="0" smtClean="0"/>
              <a:t>Actually </a:t>
            </a:r>
            <a:r>
              <a:rPr lang="en-US" b="1" i="1" u="sng" baseline="0" dirty="0" smtClean="0"/>
              <a:t>helping </a:t>
            </a:r>
            <a:r>
              <a:rPr lang="en-US" baseline="0" dirty="0" smtClean="0"/>
              <a:t>the other person will come </a:t>
            </a:r>
            <a:r>
              <a:rPr lang="en-US" i="1" baseline="0" dirty="0" smtClean="0"/>
              <a:t>after </a:t>
            </a:r>
            <a:r>
              <a:rPr lang="en-US" baseline="0" dirty="0" smtClean="0"/>
              <a:t>the meeting. Don’t waste time talking about it during speed networking. Just write it down for later!</a:t>
            </a:r>
          </a:p>
          <a:p>
            <a:pPr marL="171450" indent="-171450">
              <a:buFont typeface="Arial" charset="0"/>
              <a:buChar char="•"/>
            </a:pPr>
            <a:r>
              <a:rPr lang="en-US" baseline="0" dirty="0" smtClean="0"/>
              <a:t>Advance to Slide 3. Each facing pair will ask the other the questions on Slide #3. Review the questions with participants before beginning.</a:t>
            </a:r>
          </a:p>
          <a:p>
            <a:pPr marL="171450" indent="-171450">
              <a:buFont typeface="Arial" charset="0"/>
              <a:buChar char="•"/>
            </a:pPr>
            <a:r>
              <a:rPr lang="en-US" baseline="0" dirty="0" smtClean="0"/>
              <a:t>When ready to begin, while still on Slide 3, click once. This will begin the 2 minute timer. </a:t>
            </a:r>
          </a:p>
          <a:p>
            <a:pPr marL="628650" lvl="1" indent="-171450">
              <a:buFont typeface="Arial" charset="0"/>
              <a:buChar char="•"/>
            </a:pPr>
            <a:r>
              <a:rPr lang="en-US" b="1" u="sng" baseline="0" dirty="0" smtClean="0"/>
              <a:t>Note:</a:t>
            </a:r>
            <a:r>
              <a:rPr lang="en-US" baseline="0" dirty="0" smtClean="0"/>
              <a:t> The 2-minute timer actually uses slides 3, 4 and 5, but the slides advance automatically so it looks transparent to everyone.</a:t>
            </a:r>
          </a:p>
          <a:p>
            <a:pPr marL="171450" indent="-171450">
              <a:buFont typeface="Arial" charset="0"/>
              <a:buChar char="•"/>
            </a:pPr>
            <a:r>
              <a:rPr lang="en-US" baseline="0" dirty="0" smtClean="0"/>
              <a:t>The people on the left row ask these questions of their facing partners in the right row. Warn participants 30 seconds and then 10 seconds before time runs out. </a:t>
            </a:r>
          </a:p>
          <a:p>
            <a:pPr marL="171450" indent="-171450">
              <a:buFont typeface="Arial" charset="0"/>
              <a:buChar char="•"/>
            </a:pPr>
            <a:r>
              <a:rPr lang="en-US" baseline="0" dirty="0" smtClean="0"/>
              <a:t>After the 2 minutes, make sure there is complete silence before continuing. </a:t>
            </a:r>
          </a:p>
          <a:p>
            <a:pPr marL="171450" indent="-171450">
              <a:buFont typeface="Arial" charset="0"/>
              <a:buChar char="•"/>
            </a:pPr>
            <a:r>
              <a:rPr lang="en-US" baseline="0" dirty="0" smtClean="0"/>
              <a:t>When everyone is silent, click to automatically go back to Slide 3 with the reset clock displayed.</a:t>
            </a:r>
          </a:p>
          <a:p>
            <a:pPr marL="171450" indent="-171450">
              <a:buFont typeface="Arial" charset="0"/>
              <a:buChar char="•"/>
            </a:pPr>
            <a:r>
              <a:rPr lang="en-US" baseline="0" dirty="0" smtClean="0"/>
              <a:t>Explain that the people in the right row will ask the same questions of their facing partners in the left row.</a:t>
            </a:r>
          </a:p>
          <a:p>
            <a:pPr marL="171450" indent="-171450">
              <a:buFont typeface="Arial" charset="0"/>
              <a:buChar char="•"/>
            </a:pPr>
            <a:r>
              <a:rPr lang="en-US" baseline="0" dirty="0" smtClean="0"/>
              <a:t>When ready to begin, click and the timer will start again.</a:t>
            </a:r>
          </a:p>
          <a:p>
            <a:pPr marL="171450" indent="-171450">
              <a:buFont typeface="Arial" charset="0"/>
              <a:buChar char="•"/>
            </a:pPr>
            <a:r>
              <a:rPr lang="en-US" baseline="0" dirty="0" smtClean="0"/>
              <a:t>After each side of the line-up has both asked and answered questions (4 minutes), have everyone rotate to the left (except the one person chose to remain in place). </a:t>
            </a:r>
          </a:p>
          <a:p>
            <a:pPr marL="171450" indent="-171450">
              <a:buFont typeface="Arial" charset="0"/>
              <a:buChar char="•"/>
            </a:pPr>
            <a:r>
              <a:rPr lang="en-US" baseline="0" dirty="0" smtClean="0"/>
              <a:t>Repeat everything above until everyone has made a full circle.</a:t>
            </a:r>
          </a:p>
          <a:p>
            <a:endParaRPr lang="en-US" baseline="0" dirty="0" smtClean="0"/>
          </a:p>
          <a:p>
            <a:r>
              <a:rPr lang="en-US" baseline="0" dirty="0" smtClean="0"/>
              <a:t>This event is enhanced with a contest for who can help the most people! For example, once I had two job seekers’ books that I gave out as prizes to the two people with the highest number of people they could help. After I awarded the prizes to the top “selfless networkers,” I asked them to tell everyone who they were going to help and how.</a:t>
            </a:r>
          </a:p>
          <a:p>
            <a:endParaRPr lang="en-US" baseline="0" dirty="0" smtClean="0"/>
          </a:p>
          <a:p>
            <a:r>
              <a:rPr lang="en-US" baseline="0" dirty="0" smtClean="0"/>
              <a:t>Participant feedback about this event afterward has included:</a:t>
            </a:r>
          </a:p>
          <a:p>
            <a:pPr marL="228600" indent="-228600">
              <a:buAutoNum type="arabicPeriod"/>
            </a:pPr>
            <a:r>
              <a:rPr lang="en-US" baseline="0" dirty="0" smtClean="0"/>
              <a:t>People who are naturally shy found it easier to talk in this format</a:t>
            </a:r>
          </a:p>
          <a:p>
            <a:pPr marL="228600" indent="-228600">
              <a:buAutoNum type="arabicPeriod"/>
            </a:pPr>
            <a:r>
              <a:rPr lang="en-US" baseline="0" dirty="0" smtClean="0"/>
              <a:t>People found it helpful to have a fixed 2 minutes because in regular networking conversations go long, go off on many tangents, and you end up not getting to talk to as many people</a:t>
            </a:r>
          </a:p>
          <a:p>
            <a:pPr marL="228600" indent="-228600">
              <a:buAutoNum type="arabicPeriod"/>
            </a:pPr>
            <a:r>
              <a:rPr lang="en-US" baseline="0" dirty="0" smtClean="0"/>
              <a:t>People learned how to better describe themselves in networking by hearing the others do it</a:t>
            </a:r>
          </a:p>
          <a:p>
            <a:pPr marL="228600" indent="-228600">
              <a:buAutoNum type="arabicPeriod"/>
            </a:pPr>
            <a:r>
              <a:rPr lang="en-US" baseline="0" dirty="0" smtClean="0"/>
              <a:t>People found it challenging and also rewarding (and less pressure) to focus on the other person’s needs</a:t>
            </a:r>
          </a:p>
        </p:txBody>
      </p:sp>
      <p:sp>
        <p:nvSpPr>
          <p:cNvPr id="4" name="Slide Number Placeholder 3"/>
          <p:cNvSpPr>
            <a:spLocks noGrp="1"/>
          </p:cNvSpPr>
          <p:nvPr>
            <p:ph type="sldNum" sz="quarter" idx="10"/>
          </p:nvPr>
        </p:nvSpPr>
        <p:spPr/>
        <p:txBody>
          <a:bodyPr/>
          <a:lstStyle/>
          <a:p>
            <a:fld id="{5D061DAB-A1C6-4993-986C-2B629434BE35}" type="slidenum">
              <a:rPr lang="zh-CN" altLang="en-US" smtClean="0"/>
              <a:pPr/>
              <a:t>2</a:t>
            </a:fld>
            <a:endParaRPr lang="en-US"/>
          </a:p>
        </p:txBody>
      </p:sp>
    </p:spTree>
    <p:extLst>
      <p:ext uri="{BB962C8B-B14F-4D97-AF65-F5344CB8AC3E}">
        <p14:creationId xmlns:p14="http://schemas.microsoft.com/office/powerpoint/2010/main" val="1139159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slide automatically advances to continue the countdown on the next slide.</a:t>
            </a:r>
          </a:p>
        </p:txBody>
      </p:sp>
      <p:sp>
        <p:nvSpPr>
          <p:cNvPr id="4" name="Slide Number Placeholder 3"/>
          <p:cNvSpPr>
            <a:spLocks noGrp="1"/>
          </p:cNvSpPr>
          <p:nvPr>
            <p:ph type="sldNum" sz="quarter" idx="10"/>
          </p:nvPr>
        </p:nvSpPr>
        <p:spPr/>
        <p:txBody>
          <a:bodyPr/>
          <a:lstStyle/>
          <a:p>
            <a:fld id="{5D061DAB-A1C6-4993-986C-2B629434BE35}" type="slidenum">
              <a:rPr lang="zh-CN" altLang="en-US" smtClean="0"/>
              <a:pPr/>
              <a:t>3</a:t>
            </a:fld>
            <a:endParaRPr lang="en-US"/>
          </a:p>
        </p:txBody>
      </p:sp>
    </p:spTree>
    <p:extLst>
      <p:ext uri="{BB962C8B-B14F-4D97-AF65-F5344CB8AC3E}">
        <p14:creationId xmlns:p14="http://schemas.microsoft.com/office/powerpoint/2010/main" val="4126648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automatically advances for the final countdown on the next slide</a:t>
            </a:r>
            <a:endParaRPr lang="en-US" dirty="0"/>
          </a:p>
        </p:txBody>
      </p:sp>
      <p:sp>
        <p:nvSpPr>
          <p:cNvPr id="4" name="Slide Number Placeholder 3"/>
          <p:cNvSpPr>
            <a:spLocks noGrp="1"/>
          </p:cNvSpPr>
          <p:nvPr>
            <p:ph type="sldNum" sz="quarter" idx="10"/>
          </p:nvPr>
        </p:nvSpPr>
        <p:spPr/>
        <p:txBody>
          <a:bodyPr/>
          <a:lstStyle/>
          <a:p>
            <a:fld id="{5D061DAB-A1C6-4993-986C-2B629434BE35}" type="slidenum">
              <a:rPr lang="zh-CN" altLang="en-US" smtClean="0"/>
              <a:pPr/>
              <a:t>4</a:t>
            </a:fld>
            <a:endParaRPr lang="en-US"/>
          </a:p>
        </p:txBody>
      </p:sp>
    </p:spTree>
    <p:extLst>
      <p:ext uri="{BB962C8B-B14F-4D97-AF65-F5344CB8AC3E}">
        <p14:creationId xmlns:p14="http://schemas.microsoft.com/office/powerpoint/2010/main" val="1502740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Click anywhere on this slide to return to Slide 3 and reset the time.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To go to the final slide, use Page Down or scroll.</a:t>
            </a:r>
          </a:p>
          <a:p>
            <a:endParaRPr lang="en-US" dirty="0"/>
          </a:p>
        </p:txBody>
      </p:sp>
      <p:sp>
        <p:nvSpPr>
          <p:cNvPr id="4" name="Slide Number Placeholder 3"/>
          <p:cNvSpPr>
            <a:spLocks noGrp="1"/>
          </p:cNvSpPr>
          <p:nvPr>
            <p:ph type="sldNum" sz="quarter" idx="10"/>
          </p:nvPr>
        </p:nvSpPr>
        <p:spPr/>
        <p:txBody>
          <a:bodyPr/>
          <a:lstStyle/>
          <a:p>
            <a:fld id="{5D061DAB-A1C6-4993-986C-2B629434BE35}" type="slidenum">
              <a:rPr lang="zh-CN" altLang="en-US" smtClean="0"/>
              <a:pPr/>
              <a:t>5</a:t>
            </a:fld>
            <a:endParaRPr lang="en-US"/>
          </a:p>
        </p:txBody>
      </p:sp>
    </p:spTree>
    <p:extLst>
      <p:ext uri="{BB962C8B-B14F-4D97-AF65-F5344CB8AC3E}">
        <p14:creationId xmlns:p14="http://schemas.microsoft.com/office/powerpoint/2010/main" val="795791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61DAB-A1C6-4993-986C-2B629434BE35}" type="slidenum">
              <a:rPr lang="zh-CN" altLang="en-US" smtClean="0"/>
              <a:pPr/>
              <a:t>6</a:t>
            </a:fld>
            <a:endParaRPr lang="en-US"/>
          </a:p>
        </p:txBody>
      </p:sp>
    </p:spTree>
    <p:extLst>
      <p:ext uri="{BB962C8B-B14F-4D97-AF65-F5344CB8AC3E}">
        <p14:creationId xmlns:p14="http://schemas.microsoft.com/office/powerpoint/2010/main" val="1398409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3973434255"/>
      </p:ext>
    </p:extLst>
  </p:cSld>
  <p:clrMapOvr>
    <a:masterClrMapping/>
  </p:clrMapOvr>
  <p:transition>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4027085853"/>
      </p:ext>
    </p:extLst>
  </p:cSld>
  <p:clrMapOvr>
    <a:masterClrMapping/>
  </p:clrMapOvr>
  <p:transition>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0563" y="128588"/>
            <a:ext cx="1993900" cy="5635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8863" y="128588"/>
            <a:ext cx="5829300" cy="5635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3755245666"/>
      </p:ext>
    </p:extLst>
  </p:cSld>
  <p:clrMapOvr>
    <a:masterClrMapping/>
  </p:clrMapOvr>
  <p:transition>
    <p:blinds/>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3558579301"/>
      </p:ext>
    </p:extLst>
  </p:cSld>
  <p:clrMapOvr>
    <a:masterClrMapping/>
  </p:clrMapOvr>
  <p:transition>
    <p:blind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1712024410"/>
      </p:ext>
    </p:extLst>
  </p:cSld>
  <p:clrMapOvr>
    <a:masterClrMapping/>
  </p:clrMapOvr>
  <p:transition>
    <p:blinds/>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4098362790"/>
      </p:ext>
    </p:extLst>
  </p:cSld>
  <p:clrMapOvr>
    <a:masterClrMapping/>
  </p:clrMapOvr>
  <p:transition>
    <p:blind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8863" y="1209675"/>
            <a:ext cx="3484562" cy="4554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5825" y="1209675"/>
            <a:ext cx="3484563" cy="4554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901867159"/>
      </p:ext>
    </p:extLst>
  </p:cSld>
  <p:clrMapOvr>
    <a:masterClrMapping/>
  </p:clrMapOvr>
  <p:transition>
    <p:blind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4144040580"/>
      </p:ext>
    </p:extLst>
  </p:cSld>
  <p:clrMapOvr>
    <a:masterClrMapping/>
  </p:clrMapOvr>
  <p:transition>
    <p:blinds/>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3371768520"/>
      </p:ext>
    </p:extLst>
  </p:cSld>
  <p:clrMapOvr>
    <a:masterClrMapping/>
  </p:clrMapOvr>
  <p:transition>
    <p:blinds/>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2059054333"/>
      </p:ext>
    </p:extLst>
  </p:cSld>
  <p:clrMapOvr>
    <a:masterClrMapping/>
  </p:clrMapOvr>
  <p:transition>
    <p:blinds/>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1056850471"/>
      </p:ext>
    </p:extLst>
  </p:cSld>
  <p:clrMapOvr>
    <a:masterClrMapping/>
  </p:clrMapOvr>
  <p:transition>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2513016527"/>
      </p:ext>
    </p:extLst>
  </p:cSld>
  <p:clrMapOvr>
    <a:masterClrMapping/>
  </p:clrMapOvr>
  <p:transition>
    <p:blinds/>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2218039212"/>
      </p:ext>
    </p:extLst>
  </p:cSld>
  <p:clrMapOvr>
    <a:masterClrMapping/>
  </p:clrMapOvr>
  <p:transition>
    <p:blinds/>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2993946298"/>
      </p:ext>
    </p:extLst>
  </p:cSld>
  <p:clrMapOvr>
    <a:masterClrMapping/>
  </p:clrMapOvr>
  <p:transition>
    <p:blinds/>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0563" y="128588"/>
            <a:ext cx="1993900" cy="5635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8863" y="128588"/>
            <a:ext cx="5829300" cy="5635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Company Logo</a:t>
            </a:r>
          </a:p>
        </p:txBody>
      </p:sp>
    </p:spTree>
    <p:extLst>
      <p:ext uri="{BB962C8B-B14F-4D97-AF65-F5344CB8AC3E}">
        <p14:creationId xmlns:p14="http://schemas.microsoft.com/office/powerpoint/2010/main" val="3096570009"/>
      </p:ext>
    </p:extLst>
  </p:cSld>
  <p:clrMapOvr>
    <a:masterClrMapping/>
  </p:clrMapOvr>
  <p:transition>
    <p:blinds/>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175909553"/>
      </p:ext>
    </p:extLst>
  </p:cSld>
  <p:clrMapOvr>
    <a:masterClrMapping/>
  </p:clrMapOvr>
  <p:transition>
    <p:blinds/>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400898375"/>
      </p:ext>
    </p:extLst>
  </p:cSld>
  <p:clrMapOvr>
    <a:masterClrMapping/>
  </p:clrMapOvr>
  <p:transition>
    <p:blinds/>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299008509"/>
      </p:ext>
    </p:extLst>
  </p:cSld>
  <p:clrMapOvr>
    <a:masterClrMapping/>
  </p:clrMapOvr>
  <p:transition>
    <p:blinds/>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8863" y="1209675"/>
            <a:ext cx="3484562" cy="4554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5825" y="1209675"/>
            <a:ext cx="3484563" cy="4554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2495227895"/>
      </p:ext>
    </p:extLst>
  </p:cSld>
  <p:clrMapOvr>
    <a:masterClrMapping/>
  </p:clrMapOvr>
  <p:transition>
    <p:blinds/>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58626905"/>
      </p:ext>
    </p:extLst>
  </p:cSld>
  <p:clrMapOvr>
    <a:masterClrMapping/>
  </p:clrMapOvr>
  <p:transition>
    <p:blinds/>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4085177247"/>
      </p:ext>
    </p:extLst>
  </p:cSld>
  <p:clrMapOvr>
    <a:masterClrMapping/>
  </p:clrMapOvr>
  <p:transition>
    <p:blinds/>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1762783549"/>
      </p:ext>
    </p:extLst>
  </p:cSld>
  <p:clrMapOvr>
    <a:masterClrMapping/>
  </p:clrMapOvr>
  <p:transition>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4231791532"/>
      </p:ext>
    </p:extLst>
  </p:cSld>
  <p:clrMapOvr>
    <a:masterClrMapping/>
  </p:clrMapOvr>
  <p:transition>
    <p:blinds/>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2108105345"/>
      </p:ext>
    </p:extLst>
  </p:cSld>
  <p:clrMapOvr>
    <a:masterClrMapping/>
  </p:clrMapOvr>
  <p:transition>
    <p:blinds/>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1944680246"/>
      </p:ext>
    </p:extLst>
  </p:cSld>
  <p:clrMapOvr>
    <a:masterClrMapping/>
  </p:clrMapOvr>
  <p:transition>
    <p:blinds/>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3517019474"/>
      </p:ext>
    </p:extLst>
  </p:cSld>
  <p:clrMapOvr>
    <a:masterClrMapping/>
  </p:clrMapOvr>
  <p:transition>
    <p:blinds/>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0563" y="128588"/>
            <a:ext cx="1993900" cy="5635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8863" y="128588"/>
            <a:ext cx="5829300" cy="5635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4063301523"/>
      </p:ext>
    </p:extLst>
  </p:cSld>
  <p:clrMapOvr>
    <a:masterClrMapping/>
  </p:clrMapOvr>
  <p:transition>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8863" y="1209675"/>
            <a:ext cx="3484562" cy="4554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5825" y="1209675"/>
            <a:ext cx="3484563" cy="4554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42909755"/>
      </p:ext>
    </p:extLst>
  </p:cSld>
  <p:clrMapOvr>
    <a:masterClrMapping/>
  </p:clrMapOvr>
  <p:transition>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3408356182"/>
      </p:ext>
    </p:extLst>
  </p:cSld>
  <p:clrMapOvr>
    <a:masterClrMapping/>
  </p:clrMapOvr>
  <p:transition>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240736541"/>
      </p:ext>
    </p:extLst>
  </p:cSld>
  <p:clrMapOvr>
    <a:masterClrMapping/>
  </p:clrMapOvr>
  <p:transition>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972384548"/>
      </p:ext>
    </p:extLst>
  </p:cSld>
  <p:clrMapOvr>
    <a:masterClrMapping/>
  </p:clrMapOvr>
  <p:transition>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2156685625"/>
      </p:ext>
    </p:extLst>
  </p:cSld>
  <p:clrMapOvr>
    <a:masterClrMapping/>
  </p:clrMapOvr>
  <p:transition>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Company Logo</a:t>
            </a:r>
          </a:p>
        </p:txBody>
      </p:sp>
    </p:spTree>
    <p:extLst>
      <p:ext uri="{BB962C8B-B14F-4D97-AF65-F5344CB8AC3E}">
        <p14:creationId xmlns:p14="http://schemas.microsoft.com/office/powerpoint/2010/main" val="1756315382"/>
      </p:ext>
    </p:extLst>
  </p:cSld>
  <p:clrMapOvr>
    <a:masterClrMapping/>
  </p:clrMapOvr>
  <p:transition>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1"/>
          <p:cNvSpPr>
            <a:spLocks noGrp="1" noChangeArrowheads="1"/>
          </p:cNvSpPr>
          <p:nvPr>
            <p:ph type="title"/>
          </p:nvPr>
        </p:nvSpPr>
        <p:spPr bwMode="auto">
          <a:xfrm>
            <a:off x="1185863" y="128588"/>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22"/>
          <p:cNvSpPr>
            <a:spLocks noGrp="1" noChangeArrowheads="1"/>
          </p:cNvSpPr>
          <p:nvPr>
            <p:ph type="body" idx="1"/>
          </p:nvPr>
        </p:nvSpPr>
        <p:spPr bwMode="auto">
          <a:xfrm>
            <a:off x="1058863" y="1209675"/>
            <a:ext cx="7121525"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8" name="Rectangle 24"/>
          <p:cNvSpPr>
            <a:spLocks noGrp="1" noChangeArrowheads="1"/>
          </p:cNvSpPr>
          <p:nvPr>
            <p:ph type="ftr" sz="quarter" idx="3"/>
          </p:nvPr>
        </p:nvSpPr>
        <p:spPr bwMode="auto">
          <a:xfrm>
            <a:off x="177800" y="6365875"/>
            <a:ext cx="1946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600" b="1">
                <a:effectLst/>
                <a:latin typeface="+mn-lt"/>
              </a:defRPr>
            </a:lvl1pPr>
          </a:lstStyle>
          <a:p>
            <a:r>
              <a:rPr lang="en-US"/>
              <a:t>Company Logo</a:t>
            </a:r>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ransition>
    <p:blinds/>
  </p:transition>
  <p:txStyles>
    <p:titleStyle>
      <a:lvl1pPr algn="l" rtl="0" eaLnBrk="1" fontAlgn="base" hangingPunct="1">
        <a:spcBef>
          <a:spcPct val="0"/>
        </a:spcBef>
        <a:spcAft>
          <a:spcPct val="0"/>
        </a:spcAft>
        <a:defRPr sz="2800" b="1">
          <a:solidFill>
            <a:schemeClr val="accent2"/>
          </a:solidFill>
          <a:latin typeface="+mj-lt"/>
          <a:ea typeface="+mj-ea"/>
          <a:cs typeface="+mj-cs"/>
        </a:defRPr>
      </a:lvl1pPr>
      <a:lvl2pPr algn="l" rtl="0" eaLnBrk="1" fontAlgn="base" hangingPunct="1">
        <a:spcBef>
          <a:spcPct val="0"/>
        </a:spcBef>
        <a:spcAft>
          <a:spcPct val="0"/>
        </a:spcAft>
        <a:defRPr sz="2800" b="1">
          <a:solidFill>
            <a:schemeClr val="accent2"/>
          </a:solidFill>
          <a:latin typeface="Verdana" pitchFamily="34" charset="0"/>
        </a:defRPr>
      </a:lvl2pPr>
      <a:lvl3pPr algn="l" rtl="0" eaLnBrk="1" fontAlgn="base" hangingPunct="1">
        <a:spcBef>
          <a:spcPct val="0"/>
        </a:spcBef>
        <a:spcAft>
          <a:spcPct val="0"/>
        </a:spcAft>
        <a:defRPr sz="2800" b="1">
          <a:solidFill>
            <a:schemeClr val="accent2"/>
          </a:solidFill>
          <a:latin typeface="Verdana" pitchFamily="34" charset="0"/>
        </a:defRPr>
      </a:lvl3pPr>
      <a:lvl4pPr algn="l" rtl="0" eaLnBrk="1" fontAlgn="base" hangingPunct="1">
        <a:spcBef>
          <a:spcPct val="0"/>
        </a:spcBef>
        <a:spcAft>
          <a:spcPct val="0"/>
        </a:spcAft>
        <a:defRPr sz="2800" b="1">
          <a:solidFill>
            <a:schemeClr val="accent2"/>
          </a:solidFill>
          <a:latin typeface="Verdana" pitchFamily="34" charset="0"/>
        </a:defRPr>
      </a:lvl4pPr>
      <a:lvl5pPr algn="l" rtl="0" eaLnBrk="1" fontAlgn="base" hangingPunct="1">
        <a:spcBef>
          <a:spcPct val="0"/>
        </a:spcBef>
        <a:spcAft>
          <a:spcPct val="0"/>
        </a:spcAft>
        <a:defRPr sz="2800" b="1">
          <a:solidFill>
            <a:schemeClr val="accent2"/>
          </a:solidFill>
          <a:latin typeface="Verdana" pitchFamily="34" charset="0"/>
        </a:defRPr>
      </a:lvl5pPr>
      <a:lvl6pPr marL="457200" algn="l" rtl="0" eaLnBrk="1" fontAlgn="base" hangingPunct="1">
        <a:spcBef>
          <a:spcPct val="0"/>
        </a:spcBef>
        <a:spcAft>
          <a:spcPct val="0"/>
        </a:spcAft>
        <a:defRPr sz="2800" b="1">
          <a:solidFill>
            <a:schemeClr val="accent2"/>
          </a:solidFill>
          <a:latin typeface="Verdana" pitchFamily="34" charset="0"/>
        </a:defRPr>
      </a:lvl6pPr>
      <a:lvl7pPr marL="914400" algn="l" rtl="0" eaLnBrk="1" fontAlgn="base" hangingPunct="1">
        <a:spcBef>
          <a:spcPct val="0"/>
        </a:spcBef>
        <a:spcAft>
          <a:spcPct val="0"/>
        </a:spcAft>
        <a:defRPr sz="2800" b="1">
          <a:solidFill>
            <a:schemeClr val="accent2"/>
          </a:solidFill>
          <a:latin typeface="Verdana" pitchFamily="34" charset="0"/>
        </a:defRPr>
      </a:lvl7pPr>
      <a:lvl8pPr marL="1371600" algn="l" rtl="0" eaLnBrk="1" fontAlgn="base" hangingPunct="1">
        <a:spcBef>
          <a:spcPct val="0"/>
        </a:spcBef>
        <a:spcAft>
          <a:spcPct val="0"/>
        </a:spcAft>
        <a:defRPr sz="2800" b="1">
          <a:solidFill>
            <a:schemeClr val="accent2"/>
          </a:solidFill>
          <a:latin typeface="Verdana" pitchFamily="34" charset="0"/>
        </a:defRPr>
      </a:lvl8pPr>
      <a:lvl9pPr marL="1828800" algn="l" rtl="0" eaLnBrk="1" fontAlgn="base" hangingPunct="1">
        <a:spcBef>
          <a:spcPct val="0"/>
        </a:spcBef>
        <a:spcAft>
          <a:spcPct val="0"/>
        </a:spcAft>
        <a:defRPr sz="2800" b="1">
          <a:solidFill>
            <a:schemeClr val="accent2"/>
          </a:solidFill>
          <a:latin typeface="Verdana" pitchFamily="34" charset="0"/>
        </a:defRPr>
      </a:lvl9pPr>
    </p:titleStyle>
    <p:bodyStyle>
      <a:lvl1pPr marL="342900" indent="-342900" algn="l" rtl="0" eaLnBrk="1" fontAlgn="base" hangingPunct="1">
        <a:spcBef>
          <a:spcPct val="20000"/>
        </a:spcBef>
        <a:spcAft>
          <a:spcPct val="0"/>
        </a:spcAft>
        <a:buClr>
          <a:schemeClr val="folHlink"/>
        </a:buClr>
        <a:buFont typeface="Wingdings" pitchFamily="2" charset="2"/>
        <a:buChar char="u"/>
        <a:defRPr sz="2000" b="1">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itchFamily="2" charset="2"/>
        <a:buChar char="n"/>
        <a:defRPr>
          <a:solidFill>
            <a:schemeClr val="tx1"/>
          </a:solidFill>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1600">
          <a:solidFill>
            <a:schemeClr val="tx1"/>
          </a:solidFill>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1600">
          <a:solidFill>
            <a:schemeClr val="tx1"/>
          </a:solidFill>
          <a:latin typeface="+mn-lt"/>
        </a:defRPr>
      </a:lvl4pPr>
      <a:lvl5pPr marL="20574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5pPr>
      <a:lvl6pPr marL="25146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6pPr>
      <a:lvl7pPr marL="29718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7pPr>
      <a:lvl8pPr marL="34290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8pPr>
      <a:lvl9pPr marL="38862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1"/>
          <p:cNvSpPr>
            <a:spLocks noGrp="1" noChangeArrowheads="1"/>
          </p:cNvSpPr>
          <p:nvPr>
            <p:ph type="title"/>
          </p:nvPr>
        </p:nvSpPr>
        <p:spPr bwMode="auto">
          <a:xfrm>
            <a:off x="1185863" y="128588"/>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22"/>
          <p:cNvSpPr>
            <a:spLocks noGrp="1" noChangeArrowheads="1"/>
          </p:cNvSpPr>
          <p:nvPr>
            <p:ph type="body" idx="1"/>
          </p:nvPr>
        </p:nvSpPr>
        <p:spPr bwMode="auto">
          <a:xfrm>
            <a:off x="1058863" y="1209675"/>
            <a:ext cx="7121525"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52" name="Rectangle 23"/>
          <p:cNvSpPr>
            <a:spLocks noGrp="1" noChangeArrowheads="1"/>
          </p:cNvSpPr>
          <p:nvPr>
            <p:ph type="dt" sz="quarter" idx="2"/>
          </p:nvPr>
        </p:nvSpPr>
        <p:spPr bwMode="auto">
          <a:xfrm>
            <a:off x="457200" y="6524625"/>
            <a:ext cx="21336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a:solidFill>
                  <a:schemeClr val="tx1"/>
                </a:solidFill>
                <a:effectLst>
                  <a:outerShdw blurRad="38100" dist="38100" dir="2700000" algn="tl">
                    <a:srgbClr val="C0C0C0"/>
                  </a:outerShdw>
                </a:effectLst>
              </a:defRPr>
            </a:lvl1pPr>
          </a:lstStyle>
          <a:p>
            <a:endParaRPr lang="en-US"/>
          </a:p>
        </p:txBody>
      </p:sp>
      <p:sp>
        <p:nvSpPr>
          <p:cNvPr id="2053" name="Rectangle 24"/>
          <p:cNvSpPr>
            <a:spLocks noGrp="1" noChangeArrowheads="1"/>
          </p:cNvSpPr>
          <p:nvPr>
            <p:ph type="ftr" sz="quarter" idx="3"/>
          </p:nvPr>
        </p:nvSpPr>
        <p:spPr bwMode="auto">
          <a:xfrm>
            <a:off x="3452813" y="6494463"/>
            <a:ext cx="28956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folHlink"/>
                </a:solidFill>
                <a:effectLst>
                  <a:outerShdw blurRad="38100" dist="38100" dir="2700000" algn="tl">
                    <a:srgbClr val="C0C0C0"/>
                  </a:outerShdw>
                </a:effectLst>
              </a:defRPr>
            </a:lvl1pPr>
          </a:lstStyle>
          <a:p>
            <a:r>
              <a:rPr lang="en-US"/>
              <a:t>Company Logo</a:t>
            </a:r>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ransition>
    <p:blinds/>
  </p:transition>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latin typeface="Verdana" pitchFamily="34" charset="0"/>
        </a:defRPr>
      </a:lvl2pPr>
      <a:lvl3pPr algn="l" rtl="0" eaLnBrk="0" fontAlgn="base" hangingPunct="0">
        <a:spcBef>
          <a:spcPct val="0"/>
        </a:spcBef>
        <a:spcAft>
          <a:spcPct val="0"/>
        </a:spcAft>
        <a:defRPr sz="2800" b="1">
          <a:solidFill>
            <a:schemeClr val="accent2"/>
          </a:solidFill>
          <a:latin typeface="Verdana" pitchFamily="34" charset="0"/>
        </a:defRPr>
      </a:lvl3pPr>
      <a:lvl4pPr algn="l" rtl="0" eaLnBrk="0" fontAlgn="base" hangingPunct="0">
        <a:spcBef>
          <a:spcPct val="0"/>
        </a:spcBef>
        <a:spcAft>
          <a:spcPct val="0"/>
        </a:spcAft>
        <a:defRPr sz="2800" b="1">
          <a:solidFill>
            <a:schemeClr val="accent2"/>
          </a:solidFill>
          <a:latin typeface="Verdana" pitchFamily="34" charset="0"/>
        </a:defRPr>
      </a:lvl4pPr>
      <a:lvl5pPr algn="l" rtl="0" eaLnBrk="0" fontAlgn="base" hangingPunct="0">
        <a:spcBef>
          <a:spcPct val="0"/>
        </a:spcBef>
        <a:spcAft>
          <a:spcPct val="0"/>
        </a:spcAft>
        <a:defRPr sz="2800" b="1">
          <a:solidFill>
            <a:schemeClr val="accent2"/>
          </a:solidFill>
          <a:latin typeface="Verdana" pitchFamily="34" charset="0"/>
        </a:defRPr>
      </a:lvl5pPr>
      <a:lvl6pPr marL="457200" algn="l" rtl="0" eaLnBrk="0" fontAlgn="base" hangingPunct="0">
        <a:spcBef>
          <a:spcPct val="0"/>
        </a:spcBef>
        <a:spcAft>
          <a:spcPct val="0"/>
        </a:spcAft>
        <a:defRPr sz="2800" b="1">
          <a:solidFill>
            <a:schemeClr val="accent2"/>
          </a:solidFill>
          <a:latin typeface="Verdana" pitchFamily="34" charset="0"/>
        </a:defRPr>
      </a:lvl6pPr>
      <a:lvl7pPr marL="914400" algn="l" rtl="0" eaLnBrk="0" fontAlgn="base" hangingPunct="0">
        <a:spcBef>
          <a:spcPct val="0"/>
        </a:spcBef>
        <a:spcAft>
          <a:spcPct val="0"/>
        </a:spcAft>
        <a:defRPr sz="2800" b="1">
          <a:solidFill>
            <a:schemeClr val="accent2"/>
          </a:solidFill>
          <a:latin typeface="Verdana" pitchFamily="34" charset="0"/>
        </a:defRPr>
      </a:lvl7pPr>
      <a:lvl8pPr marL="1371600" algn="l" rtl="0" eaLnBrk="0" fontAlgn="base" hangingPunct="0">
        <a:spcBef>
          <a:spcPct val="0"/>
        </a:spcBef>
        <a:spcAft>
          <a:spcPct val="0"/>
        </a:spcAft>
        <a:defRPr sz="2800" b="1">
          <a:solidFill>
            <a:schemeClr val="accent2"/>
          </a:solidFill>
          <a:latin typeface="Verdana" pitchFamily="34" charset="0"/>
        </a:defRPr>
      </a:lvl8pPr>
      <a:lvl9pPr marL="1828800" algn="l" rtl="0" eaLnBrk="0" fontAlgn="base" hangingPunct="0">
        <a:spcBef>
          <a:spcPct val="0"/>
        </a:spcBef>
        <a:spcAft>
          <a:spcPct val="0"/>
        </a:spcAft>
        <a:defRPr sz="2800" b="1">
          <a:solidFill>
            <a:schemeClr val="accent2"/>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u"/>
        <a:defRPr sz="2000" b="1">
          <a:solidFill>
            <a:schemeClr val="folHlink"/>
          </a:solidFill>
          <a:latin typeface="+mn-lt"/>
          <a:ea typeface="+mn-ea"/>
          <a:cs typeface="+mn-cs"/>
        </a:defRPr>
      </a:lvl1pPr>
      <a:lvl2pPr marL="742950" indent="-285750" algn="l" rtl="0" eaLnBrk="0" fontAlgn="base" hangingPunct="0">
        <a:spcBef>
          <a:spcPct val="20000"/>
        </a:spcBef>
        <a:spcAft>
          <a:spcPct val="0"/>
        </a:spcAft>
        <a:buClr>
          <a:schemeClr val="accent1"/>
        </a:buClr>
        <a:buSzPct val="60000"/>
        <a:buFont typeface="Wingdings" pitchFamily="2" charset="2"/>
        <a:buChar char="n"/>
        <a:defRPr>
          <a:solidFill>
            <a:schemeClr val="tx1"/>
          </a:solidFill>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5pPr>
      <a:lvl6pPr marL="25146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6pPr>
      <a:lvl7pPr marL="29718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7pPr>
      <a:lvl8pPr marL="34290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8pPr>
      <a:lvl9pPr marL="38862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1"/>
          <p:cNvSpPr>
            <a:spLocks noGrp="1" noChangeArrowheads="1"/>
          </p:cNvSpPr>
          <p:nvPr>
            <p:ph type="title"/>
          </p:nvPr>
        </p:nvSpPr>
        <p:spPr bwMode="auto">
          <a:xfrm>
            <a:off x="1185863" y="128588"/>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22"/>
          <p:cNvSpPr>
            <a:spLocks noGrp="1" noChangeArrowheads="1"/>
          </p:cNvSpPr>
          <p:nvPr>
            <p:ph type="body" idx="1"/>
          </p:nvPr>
        </p:nvSpPr>
        <p:spPr bwMode="auto">
          <a:xfrm>
            <a:off x="1058863" y="1209675"/>
            <a:ext cx="7121525"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100" name="Rectangle 24"/>
          <p:cNvSpPr>
            <a:spLocks noGrp="1" noChangeArrowheads="1"/>
          </p:cNvSpPr>
          <p:nvPr>
            <p:ph type="ftr" sz="quarter" idx="3"/>
          </p:nvPr>
        </p:nvSpPr>
        <p:spPr bwMode="auto">
          <a:xfrm>
            <a:off x="177800" y="6365875"/>
            <a:ext cx="1946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600" b="1">
                <a:effectLst/>
                <a:latin typeface="+mn-lt"/>
              </a:defRPr>
            </a:lvl1pPr>
          </a:lstStyle>
          <a:p>
            <a:r>
              <a:rPr lang="en-US"/>
              <a:t>Company Logo</a:t>
            </a:r>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ransition>
    <p:blinds/>
  </p:transition>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latin typeface="Verdana" pitchFamily="34" charset="0"/>
        </a:defRPr>
      </a:lvl2pPr>
      <a:lvl3pPr algn="l" rtl="0" eaLnBrk="0" fontAlgn="base" hangingPunct="0">
        <a:spcBef>
          <a:spcPct val="0"/>
        </a:spcBef>
        <a:spcAft>
          <a:spcPct val="0"/>
        </a:spcAft>
        <a:defRPr sz="2800" b="1">
          <a:solidFill>
            <a:schemeClr val="accent2"/>
          </a:solidFill>
          <a:latin typeface="Verdana" pitchFamily="34" charset="0"/>
        </a:defRPr>
      </a:lvl3pPr>
      <a:lvl4pPr algn="l" rtl="0" eaLnBrk="0" fontAlgn="base" hangingPunct="0">
        <a:spcBef>
          <a:spcPct val="0"/>
        </a:spcBef>
        <a:spcAft>
          <a:spcPct val="0"/>
        </a:spcAft>
        <a:defRPr sz="2800" b="1">
          <a:solidFill>
            <a:schemeClr val="accent2"/>
          </a:solidFill>
          <a:latin typeface="Verdana" pitchFamily="34" charset="0"/>
        </a:defRPr>
      </a:lvl4pPr>
      <a:lvl5pPr algn="l" rtl="0" eaLnBrk="0" fontAlgn="base" hangingPunct="0">
        <a:spcBef>
          <a:spcPct val="0"/>
        </a:spcBef>
        <a:spcAft>
          <a:spcPct val="0"/>
        </a:spcAft>
        <a:defRPr sz="2800" b="1">
          <a:solidFill>
            <a:schemeClr val="accent2"/>
          </a:solidFill>
          <a:latin typeface="Verdana" pitchFamily="34" charset="0"/>
        </a:defRPr>
      </a:lvl5pPr>
      <a:lvl6pPr marL="457200" algn="l" rtl="0" eaLnBrk="0" fontAlgn="base" hangingPunct="0">
        <a:spcBef>
          <a:spcPct val="0"/>
        </a:spcBef>
        <a:spcAft>
          <a:spcPct val="0"/>
        </a:spcAft>
        <a:defRPr sz="2800" b="1">
          <a:solidFill>
            <a:schemeClr val="accent2"/>
          </a:solidFill>
          <a:latin typeface="Verdana" pitchFamily="34" charset="0"/>
        </a:defRPr>
      </a:lvl6pPr>
      <a:lvl7pPr marL="914400" algn="l" rtl="0" eaLnBrk="0" fontAlgn="base" hangingPunct="0">
        <a:spcBef>
          <a:spcPct val="0"/>
        </a:spcBef>
        <a:spcAft>
          <a:spcPct val="0"/>
        </a:spcAft>
        <a:defRPr sz="2800" b="1">
          <a:solidFill>
            <a:schemeClr val="accent2"/>
          </a:solidFill>
          <a:latin typeface="Verdana" pitchFamily="34" charset="0"/>
        </a:defRPr>
      </a:lvl7pPr>
      <a:lvl8pPr marL="1371600" algn="l" rtl="0" eaLnBrk="0" fontAlgn="base" hangingPunct="0">
        <a:spcBef>
          <a:spcPct val="0"/>
        </a:spcBef>
        <a:spcAft>
          <a:spcPct val="0"/>
        </a:spcAft>
        <a:defRPr sz="2800" b="1">
          <a:solidFill>
            <a:schemeClr val="accent2"/>
          </a:solidFill>
          <a:latin typeface="Verdana" pitchFamily="34" charset="0"/>
        </a:defRPr>
      </a:lvl8pPr>
      <a:lvl9pPr marL="1828800" algn="l" rtl="0" eaLnBrk="0" fontAlgn="base" hangingPunct="0">
        <a:spcBef>
          <a:spcPct val="0"/>
        </a:spcBef>
        <a:spcAft>
          <a:spcPct val="0"/>
        </a:spcAft>
        <a:defRPr sz="2800" b="1">
          <a:solidFill>
            <a:schemeClr val="accent2"/>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u"/>
        <a:defRPr sz="2000" b="1">
          <a:solidFill>
            <a:schemeClr val="folHlink"/>
          </a:solidFill>
          <a:latin typeface="+mn-lt"/>
          <a:ea typeface="+mn-ea"/>
          <a:cs typeface="+mn-cs"/>
        </a:defRPr>
      </a:lvl1pPr>
      <a:lvl2pPr marL="742950" indent="-285750" algn="l" rtl="0" eaLnBrk="0" fontAlgn="base" hangingPunct="0">
        <a:spcBef>
          <a:spcPct val="20000"/>
        </a:spcBef>
        <a:spcAft>
          <a:spcPct val="0"/>
        </a:spcAft>
        <a:buClr>
          <a:schemeClr val="accent1"/>
        </a:buClr>
        <a:buSzPct val="60000"/>
        <a:buFont typeface="Wingdings" pitchFamily="2" charset="2"/>
        <a:buChar char="n"/>
        <a:defRPr>
          <a:solidFill>
            <a:schemeClr val="tx1"/>
          </a:solidFill>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5pPr>
      <a:lvl6pPr marL="25146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6pPr>
      <a:lvl7pPr marL="29718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7pPr>
      <a:lvl8pPr marL="34290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8pPr>
      <a:lvl9pPr marL="3886200" indent="-228600" algn="l" rtl="0" eaLnBrk="0" fontAlgn="base" hangingPunct="0">
        <a:spcBef>
          <a:spcPct val="20000"/>
        </a:spcBef>
        <a:spcAft>
          <a:spcPct val="0"/>
        </a:spcAft>
        <a:buSzPct val="6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02714" y="2936748"/>
            <a:ext cx="7848600" cy="936625"/>
          </a:xfrm>
        </p:spPr>
        <p:txBody>
          <a:bodyPr/>
          <a:lstStyle/>
          <a:p>
            <a:pPr algn="ctr"/>
            <a:r>
              <a:rPr lang="en-US" sz="4000" dirty="0" smtClean="0">
                <a:solidFill>
                  <a:schemeClr val="accent5">
                    <a:lumMod val="50000"/>
                  </a:schemeClr>
                </a:solidFill>
              </a:rPr>
              <a:t>Network</a:t>
            </a:r>
            <a:r>
              <a:rPr lang="en-US" sz="4000" dirty="0" smtClean="0"/>
              <a:t> </a:t>
            </a:r>
            <a:r>
              <a:rPr lang="en-US" sz="4000" dirty="0" smtClean="0">
                <a:solidFill>
                  <a:srgbClr val="C3D87E"/>
                </a:solidFill>
              </a:rPr>
              <a:t>Intentionally</a:t>
            </a:r>
            <a:endParaRPr lang="en-US" sz="4000" dirty="0">
              <a:solidFill>
                <a:srgbClr val="C3D87E"/>
              </a:solidFill>
            </a:endParaRPr>
          </a:p>
        </p:txBody>
      </p:sp>
      <p:sp>
        <p:nvSpPr>
          <p:cNvPr id="6147" name="Rectangle 3"/>
          <p:cNvSpPr>
            <a:spLocks noGrp="1" noChangeArrowheads="1"/>
          </p:cNvSpPr>
          <p:nvPr>
            <p:ph type="body" idx="1"/>
          </p:nvPr>
        </p:nvSpPr>
        <p:spPr>
          <a:xfrm>
            <a:off x="2264664" y="3070670"/>
            <a:ext cx="7121525" cy="5762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indent="0" algn="ctr">
              <a:spcBef>
                <a:spcPct val="0"/>
              </a:spcBef>
              <a:buNone/>
            </a:pPr>
            <a:r>
              <a:rPr lang="en-US" sz="4000" dirty="0">
                <a:solidFill>
                  <a:srgbClr val="C3D87E"/>
                </a:solidFill>
                <a:latin typeface="+mj-lt"/>
                <a:ea typeface="+mj-ea"/>
                <a:cs typeface="+mj-cs"/>
              </a:rPr>
              <a:t>Network </a:t>
            </a:r>
            <a:r>
              <a:rPr lang="en-US" sz="4000" dirty="0">
                <a:solidFill>
                  <a:schemeClr val="accent5">
                    <a:lumMod val="50000"/>
                  </a:schemeClr>
                </a:solidFill>
                <a:latin typeface="+mj-lt"/>
                <a:ea typeface="+mj-ea"/>
                <a:cs typeface="+mj-cs"/>
              </a:rPr>
              <a:t>Intentionally</a:t>
            </a:r>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Preparation</a:t>
            </a:r>
            <a:endParaRPr lang="en-US" dirty="0"/>
          </a:p>
        </p:txBody>
      </p:sp>
      <p:sp>
        <p:nvSpPr>
          <p:cNvPr id="7171" name="Rectangle 3"/>
          <p:cNvSpPr>
            <a:spLocks noGrp="1" noChangeArrowheads="1"/>
          </p:cNvSpPr>
          <p:nvPr>
            <p:ph type="body" idx="1"/>
          </p:nvPr>
        </p:nvSpPr>
        <p:spPr>
          <a:xfrm>
            <a:off x="555943" y="926210"/>
            <a:ext cx="8066849" cy="4971669"/>
          </a:xfrm>
        </p:spPr>
        <p:txBody>
          <a:bodyPr/>
          <a:lstStyle/>
          <a:p>
            <a:pPr marL="0" indent="0">
              <a:spcBef>
                <a:spcPts val="500"/>
              </a:spcBef>
              <a:buNone/>
            </a:pPr>
            <a:r>
              <a:rPr lang="en-US" sz="2600" dirty="0" smtClean="0">
                <a:effectLst>
                  <a:outerShdw blurRad="38100" dist="38100" dir="2700000" algn="tl">
                    <a:srgbClr val="000000">
                      <a:alpha val="43137"/>
                    </a:srgbClr>
                  </a:outerShdw>
                </a:effectLst>
              </a:rPr>
              <a:t>Adjust Your Attitude:</a:t>
            </a:r>
          </a:p>
          <a:p>
            <a:pPr>
              <a:spcBef>
                <a:spcPts val="500"/>
              </a:spcBef>
            </a:pPr>
            <a:r>
              <a:rPr lang="en-US" sz="2600" dirty="0" smtClean="0"/>
              <a:t>Network to benefit of other people</a:t>
            </a:r>
          </a:p>
          <a:p>
            <a:pPr>
              <a:spcBef>
                <a:spcPts val="500"/>
              </a:spcBef>
            </a:pPr>
            <a:r>
              <a:rPr lang="en-US" sz="2600" dirty="0"/>
              <a:t>Try to solve their </a:t>
            </a:r>
            <a:r>
              <a:rPr lang="en-US" sz="2600" dirty="0" smtClean="0"/>
              <a:t>problems, even a little</a:t>
            </a:r>
            <a:endParaRPr lang="en-US" sz="2600" dirty="0"/>
          </a:p>
          <a:p>
            <a:pPr>
              <a:spcBef>
                <a:spcPts val="500"/>
              </a:spcBef>
            </a:pPr>
            <a:r>
              <a:rPr lang="en-US" sz="2600" dirty="0" smtClean="0"/>
              <a:t>Know what you can provide</a:t>
            </a:r>
          </a:p>
          <a:p>
            <a:pPr>
              <a:spcBef>
                <a:spcPts val="500"/>
              </a:spcBef>
            </a:pPr>
            <a:endParaRPr lang="en-US" sz="2600" dirty="0" smtClean="0"/>
          </a:p>
          <a:p>
            <a:pPr marL="0" indent="0">
              <a:spcBef>
                <a:spcPts val="500"/>
              </a:spcBef>
              <a:buNone/>
            </a:pPr>
            <a:r>
              <a:rPr lang="en-US" sz="2600" dirty="0" smtClean="0">
                <a:effectLst>
                  <a:outerShdw blurRad="38100" dist="38100" dir="2700000" algn="tl">
                    <a:srgbClr val="000000">
                      <a:alpha val="43137"/>
                    </a:srgbClr>
                  </a:outerShdw>
                </a:effectLst>
              </a:rPr>
              <a:t>Know What You Can Offer:</a:t>
            </a:r>
            <a:endParaRPr lang="en-US" sz="2600" dirty="0">
              <a:effectLst>
                <a:outerShdw blurRad="38100" dist="38100" dir="2700000" algn="tl">
                  <a:srgbClr val="000000">
                    <a:alpha val="43137"/>
                  </a:srgbClr>
                </a:outerShdw>
              </a:effectLst>
            </a:endParaRPr>
          </a:p>
          <a:p>
            <a:pPr>
              <a:spcBef>
                <a:spcPts val="500"/>
              </a:spcBef>
            </a:pPr>
            <a:r>
              <a:rPr lang="en-US" sz="2600" dirty="0" smtClean="0"/>
              <a:t>List every company where you know somebody</a:t>
            </a:r>
          </a:p>
          <a:p>
            <a:pPr>
              <a:spcBef>
                <a:spcPts val="500"/>
              </a:spcBef>
            </a:pPr>
            <a:r>
              <a:rPr lang="en-US" sz="2600" dirty="0" smtClean="0"/>
              <a:t>List every hiring manager or recruiter </a:t>
            </a:r>
            <a:r>
              <a:rPr lang="en-US" sz="2600" i="1" dirty="0" smtClean="0"/>
              <a:t>who knows you</a:t>
            </a:r>
            <a:r>
              <a:rPr lang="en-US" sz="2600" dirty="0" smtClean="0"/>
              <a:t> – even if they don’t have open positions</a:t>
            </a:r>
            <a:endParaRPr lang="en-US" sz="2600" dirty="0"/>
          </a:p>
        </p:txBody>
      </p:sp>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29095" y="1209675"/>
            <a:ext cx="7121525" cy="4554538"/>
          </a:xfrm>
        </p:spPr>
        <p:txBody>
          <a:bodyPr/>
          <a:lstStyle/>
          <a:p>
            <a:pPr marL="457200" indent="-457200">
              <a:spcAft>
                <a:spcPts val="2400"/>
              </a:spcAft>
              <a:buFont typeface="+mj-lt"/>
              <a:buAutoNum type="arabicPeriod"/>
            </a:pPr>
            <a:r>
              <a:rPr lang="en-US" sz="2800" dirty="0"/>
              <a:t>What geographic area are </a:t>
            </a:r>
            <a:r>
              <a:rPr lang="en-US" sz="2800" dirty="0" smtClean="0"/>
              <a:t>you interested in?</a:t>
            </a:r>
            <a:endParaRPr lang="en-US" sz="2800" dirty="0"/>
          </a:p>
          <a:p>
            <a:pPr marL="457200" indent="-457200">
              <a:spcAft>
                <a:spcPts val="2400"/>
              </a:spcAft>
              <a:buFont typeface="+mj-lt"/>
              <a:buAutoNum type="arabicPeriod"/>
            </a:pPr>
            <a:r>
              <a:rPr lang="en-US" sz="2800" dirty="0" smtClean="0"/>
              <a:t>What positions or titles are you interested in?</a:t>
            </a:r>
          </a:p>
          <a:p>
            <a:pPr marL="457200" indent="-457200">
              <a:spcAft>
                <a:spcPts val="2400"/>
              </a:spcAft>
              <a:buFont typeface="+mj-lt"/>
              <a:buAutoNum type="arabicPeriod"/>
            </a:pPr>
            <a:r>
              <a:rPr lang="en-US" sz="2800" dirty="0" smtClean="0"/>
              <a:t>What kind of company do you want to work for? </a:t>
            </a:r>
            <a:br>
              <a:rPr lang="en-US" sz="2800" dirty="0" smtClean="0"/>
            </a:br>
            <a:r>
              <a:rPr lang="en-US" sz="2800" dirty="0" smtClean="0"/>
              <a:t>(</a:t>
            </a:r>
            <a:r>
              <a:rPr lang="en-US" sz="2800" dirty="0"/>
              <a:t>size, industry, culture)</a:t>
            </a:r>
            <a:endParaRPr lang="en-US" sz="2800" dirty="0" smtClean="0"/>
          </a:p>
        </p:txBody>
      </p:sp>
      <p:sp>
        <p:nvSpPr>
          <p:cNvPr id="4" name="Text Box 12"/>
          <p:cNvSpPr txBox="1">
            <a:spLocks noChangeArrowheads="1"/>
          </p:cNvSpPr>
          <p:nvPr/>
        </p:nvSpPr>
        <p:spPr bwMode="auto">
          <a:xfrm>
            <a:off x="6611112" y="625126"/>
            <a:ext cx="132283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dirty="0" smtClean="0">
                <a:latin typeface="Verdana" pitchFamily="34" charset="0"/>
              </a:rPr>
              <a:t>02</a:t>
            </a:r>
            <a:endParaRPr lang="en-US" altLang="en-US" sz="5400" b="1" dirty="0">
              <a:latin typeface="Verdana" pitchFamily="34" charset="0"/>
            </a:endParaRPr>
          </a:p>
        </p:txBody>
      </p:sp>
      <p:grpSp>
        <p:nvGrpSpPr>
          <p:cNvPr id="5" name="Group 4"/>
          <p:cNvGrpSpPr/>
          <p:nvPr/>
        </p:nvGrpSpPr>
        <p:grpSpPr>
          <a:xfrm>
            <a:off x="7751394" y="929057"/>
            <a:ext cx="107475" cy="315468"/>
            <a:chOff x="7171148" y="1067942"/>
            <a:chExt cx="107475" cy="315468"/>
          </a:xfrm>
        </p:grpSpPr>
        <p:sp>
          <p:nvSpPr>
            <p:cNvPr id="6" name="Oval 13"/>
            <p:cNvSpPr>
              <a:spLocks noChangeArrowheads="1"/>
            </p:cNvSpPr>
            <p:nvPr/>
          </p:nvSpPr>
          <p:spPr bwMode="auto">
            <a:xfrm>
              <a:off x="7171148" y="1067942"/>
              <a:ext cx="107475" cy="1143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000">
                <a:latin typeface="Verdana" pitchFamily="34" charset="0"/>
              </a:endParaRPr>
            </a:p>
          </p:txBody>
        </p:sp>
        <p:sp>
          <p:nvSpPr>
            <p:cNvPr id="7" name="Oval 14"/>
            <p:cNvSpPr>
              <a:spLocks noChangeArrowheads="1"/>
            </p:cNvSpPr>
            <p:nvPr/>
          </p:nvSpPr>
          <p:spPr bwMode="auto">
            <a:xfrm>
              <a:off x="7171148" y="1269110"/>
              <a:ext cx="107475" cy="1143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000">
                <a:latin typeface="Verdana" pitchFamily="34" charset="0"/>
              </a:endParaRPr>
            </a:p>
          </p:txBody>
        </p:sp>
      </p:grpSp>
      <p:sp>
        <p:nvSpPr>
          <p:cNvPr id="68" name="Text Box 12"/>
          <p:cNvSpPr txBox="1">
            <a:spLocks noChangeArrowheads="1"/>
          </p:cNvSpPr>
          <p:nvPr/>
        </p:nvSpPr>
        <p:spPr bwMode="auto">
          <a:xfrm>
            <a:off x="7699248" y="625126"/>
            <a:ext cx="132283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dirty="0" smtClean="0">
                <a:latin typeface="Verdana" pitchFamily="34" charset="0"/>
              </a:rPr>
              <a:t>00</a:t>
            </a:r>
            <a:endParaRPr lang="en-US" altLang="en-US" sz="5400" b="1" dirty="0">
              <a:latin typeface="Verdana" pitchFamily="34" charset="0"/>
            </a:endParaRPr>
          </a:p>
        </p:txBody>
      </p:sp>
      <p:sp>
        <p:nvSpPr>
          <p:cNvPr id="11" name="Rectangle 2"/>
          <p:cNvSpPr txBox="1">
            <a:spLocks noChangeArrowheads="1"/>
          </p:cNvSpPr>
          <p:nvPr/>
        </p:nvSpPr>
        <p:spPr>
          <a:xfrm>
            <a:off x="0" y="128588"/>
            <a:ext cx="9144000" cy="609600"/>
          </a:xfrm>
          <a:prstGeom prst="rect">
            <a:avLst/>
          </a:prstGeom>
        </p:spPr>
        <p:txBody>
          <a:bodyPr/>
          <a:lstStyle>
            <a:lvl1pPr algn="l" rtl="0" eaLnBrk="1" fontAlgn="base" hangingPunct="1">
              <a:spcBef>
                <a:spcPct val="0"/>
              </a:spcBef>
              <a:spcAft>
                <a:spcPct val="0"/>
              </a:spcAft>
              <a:defRPr sz="2800" b="1">
                <a:solidFill>
                  <a:schemeClr val="accent2"/>
                </a:solidFill>
                <a:latin typeface="+mj-lt"/>
                <a:ea typeface="+mj-ea"/>
                <a:cs typeface="+mj-cs"/>
              </a:defRPr>
            </a:lvl1pPr>
            <a:lvl2pPr algn="l" rtl="0" eaLnBrk="1" fontAlgn="base" hangingPunct="1">
              <a:spcBef>
                <a:spcPct val="0"/>
              </a:spcBef>
              <a:spcAft>
                <a:spcPct val="0"/>
              </a:spcAft>
              <a:defRPr sz="2800" b="1">
                <a:solidFill>
                  <a:schemeClr val="accent2"/>
                </a:solidFill>
                <a:latin typeface="Verdana" pitchFamily="34" charset="0"/>
              </a:defRPr>
            </a:lvl2pPr>
            <a:lvl3pPr algn="l" rtl="0" eaLnBrk="1" fontAlgn="base" hangingPunct="1">
              <a:spcBef>
                <a:spcPct val="0"/>
              </a:spcBef>
              <a:spcAft>
                <a:spcPct val="0"/>
              </a:spcAft>
              <a:defRPr sz="2800" b="1">
                <a:solidFill>
                  <a:schemeClr val="accent2"/>
                </a:solidFill>
                <a:latin typeface="Verdana" pitchFamily="34" charset="0"/>
              </a:defRPr>
            </a:lvl3pPr>
            <a:lvl4pPr algn="l" rtl="0" eaLnBrk="1" fontAlgn="base" hangingPunct="1">
              <a:spcBef>
                <a:spcPct val="0"/>
              </a:spcBef>
              <a:spcAft>
                <a:spcPct val="0"/>
              </a:spcAft>
              <a:defRPr sz="2800" b="1">
                <a:solidFill>
                  <a:schemeClr val="accent2"/>
                </a:solidFill>
                <a:latin typeface="Verdana" pitchFamily="34" charset="0"/>
              </a:defRPr>
            </a:lvl4pPr>
            <a:lvl5pPr algn="l" rtl="0" eaLnBrk="1" fontAlgn="base" hangingPunct="1">
              <a:spcBef>
                <a:spcPct val="0"/>
              </a:spcBef>
              <a:spcAft>
                <a:spcPct val="0"/>
              </a:spcAft>
              <a:defRPr sz="2800" b="1">
                <a:solidFill>
                  <a:schemeClr val="accent2"/>
                </a:solidFill>
                <a:latin typeface="Verdana" pitchFamily="34" charset="0"/>
              </a:defRPr>
            </a:lvl5pPr>
            <a:lvl6pPr marL="457200" algn="l" rtl="0" eaLnBrk="1" fontAlgn="base" hangingPunct="1">
              <a:spcBef>
                <a:spcPct val="0"/>
              </a:spcBef>
              <a:spcAft>
                <a:spcPct val="0"/>
              </a:spcAft>
              <a:defRPr sz="2800" b="1">
                <a:solidFill>
                  <a:schemeClr val="accent2"/>
                </a:solidFill>
                <a:latin typeface="Verdana" pitchFamily="34" charset="0"/>
              </a:defRPr>
            </a:lvl6pPr>
            <a:lvl7pPr marL="914400" algn="l" rtl="0" eaLnBrk="1" fontAlgn="base" hangingPunct="1">
              <a:spcBef>
                <a:spcPct val="0"/>
              </a:spcBef>
              <a:spcAft>
                <a:spcPct val="0"/>
              </a:spcAft>
              <a:defRPr sz="2800" b="1">
                <a:solidFill>
                  <a:schemeClr val="accent2"/>
                </a:solidFill>
                <a:latin typeface="Verdana" pitchFamily="34" charset="0"/>
              </a:defRPr>
            </a:lvl7pPr>
            <a:lvl8pPr marL="1371600" algn="l" rtl="0" eaLnBrk="1" fontAlgn="base" hangingPunct="1">
              <a:spcBef>
                <a:spcPct val="0"/>
              </a:spcBef>
              <a:spcAft>
                <a:spcPct val="0"/>
              </a:spcAft>
              <a:defRPr sz="2800" b="1">
                <a:solidFill>
                  <a:schemeClr val="accent2"/>
                </a:solidFill>
                <a:latin typeface="Verdana" pitchFamily="34" charset="0"/>
              </a:defRPr>
            </a:lvl8pPr>
            <a:lvl9pPr marL="1828800" algn="l" rtl="0" eaLnBrk="1" fontAlgn="base" hangingPunct="1">
              <a:spcBef>
                <a:spcPct val="0"/>
              </a:spcBef>
              <a:spcAft>
                <a:spcPct val="0"/>
              </a:spcAft>
              <a:defRPr sz="2800" b="1">
                <a:solidFill>
                  <a:schemeClr val="accent2"/>
                </a:solidFill>
                <a:latin typeface="Verdana" pitchFamily="34" charset="0"/>
              </a:defRPr>
            </a:lvl9pPr>
          </a:lstStyle>
          <a:p>
            <a:pPr algn="r"/>
            <a:r>
              <a:rPr lang="en-US" kern="0" dirty="0" smtClean="0">
                <a:effectLst/>
              </a:rPr>
              <a:t>Questions to Ask Your Network Partner</a:t>
            </a:r>
            <a:endParaRPr lang="en-US" kern="0" dirty="0">
              <a:effectLst/>
            </a:endParaRPr>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12"/>
          <p:cNvSpPr txBox="1">
            <a:spLocks noChangeArrowheads="1"/>
          </p:cNvSpPr>
          <p:nvPr/>
        </p:nvSpPr>
        <p:spPr bwMode="auto">
          <a:xfrm>
            <a:off x="6611112" y="625305"/>
            <a:ext cx="132283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dirty="0">
                <a:latin typeface="Verdana" pitchFamily="34" charset="0"/>
              </a:rPr>
              <a:t>01</a:t>
            </a:r>
          </a:p>
        </p:txBody>
      </p:sp>
      <p:grpSp>
        <p:nvGrpSpPr>
          <p:cNvPr id="2" name="Group 1"/>
          <p:cNvGrpSpPr/>
          <p:nvPr/>
        </p:nvGrpSpPr>
        <p:grpSpPr>
          <a:xfrm>
            <a:off x="7728932" y="929236"/>
            <a:ext cx="107475" cy="315468"/>
            <a:chOff x="7171148" y="1067942"/>
            <a:chExt cx="107475" cy="315468"/>
          </a:xfrm>
        </p:grpSpPr>
        <p:sp>
          <p:nvSpPr>
            <p:cNvPr id="62467" name="Oval 13"/>
            <p:cNvSpPr>
              <a:spLocks noChangeArrowheads="1"/>
            </p:cNvSpPr>
            <p:nvPr/>
          </p:nvSpPr>
          <p:spPr bwMode="auto">
            <a:xfrm>
              <a:off x="7171148" y="1067942"/>
              <a:ext cx="107475" cy="1143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000">
                <a:latin typeface="Verdana" pitchFamily="34" charset="0"/>
              </a:endParaRPr>
            </a:p>
          </p:txBody>
        </p:sp>
        <p:sp>
          <p:nvSpPr>
            <p:cNvPr id="62468" name="Oval 14"/>
            <p:cNvSpPr>
              <a:spLocks noChangeArrowheads="1"/>
            </p:cNvSpPr>
            <p:nvPr/>
          </p:nvSpPr>
          <p:spPr bwMode="auto">
            <a:xfrm>
              <a:off x="7171148" y="1269110"/>
              <a:ext cx="107475" cy="1143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000">
                <a:latin typeface="Verdana" pitchFamily="34" charset="0"/>
              </a:endParaRPr>
            </a:p>
          </p:txBody>
        </p:sp>
      </p:grpSp>
      <p:sp>
        <p:nvSpPr>
          <p:cNvPr id="7184" name="Text Box 1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59</a:t>
            </a:r>
          </a:p>
        </p:txBody>
      </p:sp>
      <p:sp>
        <p:nvSpPr>
          <p:cNvPr id="7243" name="Text Box 7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58</a:t>
            </a:r>
          </a:p>
        </p:txBody>
      </p:sp>
      <p:sp>
        <p:nvSpPr>
          <p:cNvPr id="7244" name="Text Box 7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57</a:t>
            </a:r>
          </a:p>
        </p:txBody>
      </p:sp>
      <p:sp>
        <p:nvSpPr>
          <p:cNvPr id="7245" name="Text Box 7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56</a:t>
            </a:r>
          </a:p>
        </p:txBody>
      </p:sp>
      <p:sp>
        <p:nvSpPr>
          <p:cNvPr id="7246" name="Text Box 7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55</a:t>
            </a:r>
          </a:p>
        </p:txBody>
      </p:sp>
      <p:sp>
        <p:nvSpPr>
          <p:cNvPr id="7247" name="Text Box 7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54</a:t>
            </a:r>
          </a:p>
        </p:txBody>
      </p:sp>
      <p:sp>
        <p:nvSpPr>
          <p:cNvPr id="7248" name="Text Box 8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53</a:t>
            </a:r>
          </a:p>
        </p:txBody>
      </p:sp>
      <p:sp>
        <p:nvSpPr>
          <p:cNvPr id="7249" name="Text Box 8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52</a:t>
            </a:r>
          </a:p>
        </p:txBody>
      </p:sp>
      <p:sp>
        <p:nvSpPr>
          <p:cNvPr id="7250" name="Text Box 8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51</a:t>
            </a:r>
          </a:p>
        </p:txBody>
      </p:sp>
      <p:sp>
        <p:nvSpPr>
          <p:cNvPr id="7251" name="Text Box 8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50</a:t>
            </a:r>
          </a:p>
        </p:txBody>
      </p:sp>
      <p:sp>
        <p:nvSpPr>
          <p:cNvPr id="7252" name="Text Box 8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49</a:t>
            </a:r>
          </a:p>
        </p:txBody>
      </p:sp>
      <p:sp>
        <p:nvSpPr>
          <p:cNvPr id="7253" name="Text Box 8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48</a:t>
            </a:r>
          </a:p>
        </p:txBody>
      </p:sp>
      <p:sp>
        <p:nvSpPr>
          <p:cNvPr id="7254" name="Text Box 8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47</a:t>
            </a:r>
          </a:p>
        </p:txBody>
      </p:sp>
      <p:sp>
        <p:nvSpPr>
          <p:cNvPr id="7255" name="Text Box 8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46</a:t>
            </a:r>
          </a:p>
        </p:txBody>
      </p:sp>
      <p:sp>
        <p:nvSpPr>
          <p:cNvPr id="7256" name="Text Box 8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45</a:t>
            </a:r>
          </a:p>
        </p:txBody>
      </p:sp>
      <p:sp>
        <p:nvSpPr>
          <p:cNvPr id="7257" name="Text Box 8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44</a:t>
            </a:r>
          </a:p>
        </p:txBody>
      </p:sp>
      <p:sp>
        <p:nvSpPr>
          <p:cNvPr id="7258" name="Text Box 9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43</a:t>
            </a:r>
          </a:p>
        </p:txBody>
      </p:sp>
      <p:sp>
        <p:nvSpPr>
          <p:cNvPr id="7259" name="Text Box 9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42</a:t>
            </a:r>
          </a:p>
        </p:txBody>
      </p:sp>
      <p:sp>
        <p:nvSpPr>
          <p:cNvPr id="7260" name="Text Box 9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41</a:t>
            </a:r>
          </a:p>
        </p:txBody>
      </p:sp>
      <p:sp>
        <p:nvSpPr>
          <p:cNvPr id="7261" name="Text Box 9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40</a:t>
            </a:r>
          </a:p>
        </p:txBody>
      </p:sp>
      <p:sp>
        <p:nvSpPr>
          <p:cNvPr id="7262" name="Text Box 9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39</a:t>
            </a:r>
          </a:p>
        </p:txBody>
      </p:sp>
      <p:sp>
        <p:nvSpPr>
          <p:cNvPr id="7263" name="Text Box 9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38</a:t>
            </a:r>
          </a:p>
        </p:txBody>
      </p:sp>
      <p:sp>
        <p:nvSpPr>
          <p:cNvPr id="7264" name="Text Box 9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37</a:t>
            </a:r>
          </a:p>
        </p:txBody>
      </p:sp>
      <p:sp>
        <p:nvSpPr>
          <p:cNvPr id="7265" name="Text Box 9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36</a:t>
            </a:r>
          </a:p>
        </p:txBody>
      </p:sp>
      <p:sp>
        <p:nvSpPr>
          <p:cNvPr id="7266" name="Text Box 9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35</a:t>
            </a:r>
          </a:p>
        </p:txBody>
      </p:sp>
      <p:sp>
        <p:nvSpPr>
          <p:cNvPr id="7267" name="Text Box 9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34</a:t>
            </a:r>
          </a:p>
        </p:txBody>
      </p:sp>
      <p:sp>
        <p:nvSpPr>
          <p:cNvPr id="7268" name="Text Box 10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33</a:t>
            </a:r>
          </a:p>
        </p:txBody>
      </p:sp>
      <p:sp>
        <p:nvSpPr>
          <p:cNvPr id="7270" name="Text Box 10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32</a:t>
            </a:r>
          </a:p>
        </p:txBody>
      </p:sp>
      <p:sp>
        <p:nvSpPr>
          <p:cNvPr id="7271" name="Text Box 10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31</a:t>
            </a:r>
          </a:p>
        </p:txBody>
      </p:sp>
      <p:sp>
        <p:nvSpPr>
          <p:cNvPr id="7272" name="Text Box 10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30</a:t>
            </a:r>
          </a:p>
        </p:txBody>
      </p:sp>
      <p:sp>
        <p:nvSpPr>
          <p:cNvPr id="7273" name="Text Box 10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29</a:t>
            </a:r>
          </a:p>
        </p:txBody>
      </p:sp>
      <p:sp>
        <p:nvSpPr>
          <p:cNvPr id="7274" name="Text Box 10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28</a:t>
            </a:r>
          </a:p>
        </p:txBody>
      </p:sp>
      <p:sp>
        <p:nvSpPr>
          <p:cNvPr id="7275" name="Text Box 10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27</a:t>
            </a:r>
          </a:p>
        </p:txBody>
      </p:sp>
      <p:sp>
        <p:nvSpPr>
          <p:cNvPr id="7276" name="Text Box 10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26</a:t>
            </a:r>
          </a:p>
        </p:txBody>
      </p:sp>
      <p:sp>
        <p:nvSpPr>
          <p:cNvPr id="7277" name="Text Box 10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25</a:t>
            </a:r>
          </a:p>
        </p:txBody>
      </p:sp>
      <p:sp>
        <p:nvSpPr>
          <p:cNvPr id="7278" name="Text Box 11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24</a:t>
            </a:r>
          </a:p>
        </p:txBody>
      </p:sp>
      <p:sp>
        <p:nvSpPr>
          <p:cNvPr id="7279" name="Text Box 11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23</a:t>
            </a:r>
          </a:p>
        </p:txBody>
      </p:sp>
      <p:sp>
        <p:nvSpPr>
          <p:cNvPr id="7280" name="Text Box 11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22</a:t>
            </a:r>
          </a:p>
        </p:txBody>
      </p:sp>
      <p:sp>
        <p:nvSpPr>
          <p:cNvPr id="7281" name="Text Box 11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21</a:t>
            </a:r>
          </a:p>
        </p:txBody>
      </p:sp>
      <p:sp>
        <p:nvSpPr>
          <p:cNvPr id="7282" name="Text Box 11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20</a:t>
            </a:r>
          </a:p>
        </p:txBody>
      </p:sp>
      <p:sp>
        <p:nvSpPr>
          <p:cNvPr id="7283" name="Text Box 11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19</a:t>
            </a:r>
          </a:p>
        </p:txBody>
      </p:sp>
      <p:sp>
        <p:nvSpPr>
          <p:cNvPr id="7284" name="Text Box 11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18</a:t>
            </a:r>
          </a:p>
        </p:txBody>
      </p:sp>
      <p:sp>
        <p:nvSpPr>
          <p:cNvPr id="7285" name="Text Box 11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17</a:t>
            </a:r>
          </a:p>
        </p:txBody>
      </p:sp>
      <p:sp>
        <p:nvSpPr>
          <p:cNvPr id="7286" name="Text Box 11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16</a:t>
            </a:r>
          </a:p>
        </p:txBody>
      </p:sp>
      <p:sp>
        <p:nvSpPr>
          <p:cNvPr id="7287" name="Text Box 11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15</a:t>
            </a:r>
          </a:p>
        </p:txBody>
      </p:sp>
      <p:sp>
        <p:nvSpPr>
          <p:cNvPr id="7288" name="Text Box 12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14</a:t>
            </a:r>
          </a:p>
        </p:txBody>
      </p:sp>
      <p:sp>
        <p:nvSpPr>
          <p:cNvPr id="7289" name="Text Box 12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13</a:t>
            </a:r>
          </a:p>
        </p:txBody>
      </p:sp>
      <p:sp>
        <p:nvSpPr>
          <p:cNvPr id="7290" name="Text Box 12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12</a:t>
            </a:r>
          </a:p>
        </p:txBody>
      </p:sp>
      <p:sp>
        <p:nvSpPr>
          <p:cNvPr id="7291" name="Text Box 12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11</a:t>
            </a:r>
          </a:p>
        </p:txBody>
      </p:sp>
      <p:sp>
        <p:nvSpPr>
          <p:cNvPr id="7292" name="Text Box 12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10</a:t>
            </a:r>
          </a:p>
        </p:txBody>
      </p:sp>
      <p:sp>
        <p:nvSpPr>
          <p:cNvPr id="7293" name="Text Box 12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09</a:t>
            </a:r>
          </a:p>
        </p:txBody>
      </p:sp>
      <p:sp>
        <p:nvSpPr>
          <p:cNvPr id="7294" name="Text Box 12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08</a:t>
            </a:r>
          </a:p>
        </p:txBody>
      </p:sp>
      <p:sp>
        <p:nvSpPr>
          <p:cNvPr id="7295" name="Text Box 12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07</a:t>
            </a:r>
          </a:p>
        </p:txBody>
      </p:sp>
      <p:sp>
        <p:nvSpPr>
          <p:cNvPr id="7296" name="Text Box 12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06</a:t>
            </a:r>
          </a:p>
        </p:txBody>
      </p:sp>
      <p:sp>
        <p:nvSpPr>
          <p:cNvPr id="7297" name="Text Box 12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05</a:t>
            </a:r>
          </a:p>
        </p:txBody>
      </p:sp>
      <p:sp>
        <p:nvSpPr>
          <p:cNvPr id="7298" name="Text Box 13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04</a:t>
            </a:r>
          </a:p>
        </p:txBody>
      </p:sp>
      <p:sp>
        <p:nvSpPr>
          <p:cNvPr id="7299" name="Text Box 13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03</a:t>
            </a:r>
          </a:p>
        </p:txBody>
      </p:sp>
      <p:sp>
        <p:nvSpPr>
          <p:cNvPr id="7300" name="Text Box 13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02</a:t>
            </a:r>
          </a:p>
        </p:txBody>
      </p:sp>
      <p:sp>
        <p:nvSpPr>
          <p:cNvPr id="7301" name="Text Box 13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01</a:t>
            </a:r>
          </a:p>
        </p:txBody>
      </p:sp>
      <p:sp>
        <p:nvSpPr>
          <p:cNvPr id="7305" name="Text Box 13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00</a:t>
            </a:r>
          </a:p>
        </p:txBody>
      </p:sp>
      <p:sp>
        <p:nvSpPr>
          <p:cNvPr id="69" name="Rectangle 3"/>
          <p:cNvSpPr txBox="1">
            <a:spLocks noChangeArrowheads="1"/>
          </p:cNvSpPr>
          <p:nvPr/>
        </p:nvSpPr>
        <p:spPr>
          <a:xfrm>
            <a:off x="629095" y="1209675"/>
            <a:ext cx="7121525" cy="4554538"/>
          </a:xfrm>
          <a:prstGeom prst="rect">
            <a:avLst/>
          </a:prstGeom>
        </p:spPr>
        <p:txBody>
          <a:bodyPr/>
          <a:lstStyle>
            <a:lvl1pPr marL="342900" indent="-342900" algn="l" rtl="0" eaLnBrk="1" fontAlgn="base" hangingPunct="1">
              <a:spcBef>
                <a:spcPct val="20000"/>
              </a:spcBef>
              <a:spcAft>
                <a:spcPct val="0"/>
              </a:spcAft>
              <a:buClr>
                <a:schemeClr val="folHlink"/>
              </a:buClr>
              <a:buFont typeface="Wingdings" pitchFamily="2" charset="2"/>
              <a:buChar char="u"/>
              <a:defRPr sz="2000" b="1">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itchFamily="2" charset="2"/>
              <a:buChar char="n"/>
              <a:defRPr>
                <a:solidFill>
                  <a:schemeClr val="tx1"/>
                </a:solidFill>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1600">
                <a:solidFill>
                  <a:schemeClr val="tx1"/>
                </a:solidFill>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1600">
                <a:solidFill>
                  <a:schemeClr val="tx1"/>
                </a:solidFill>
                <a:latin typeface="+mn-lt"/>
              </a:defRPr>
            </a:lvl4pPr>
            <a:lvl5pPr marL="20574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5pPr>
            <a:lvl6pPr marL="25146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6pPr>
            <a:lvl7pPr marL="29718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7pPr>
            <a:lvl8pPr marL="34290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8pPr>
            <a:lvl9pPr marL="38862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9pPr>
          </a:lstStyle>
          <a:p>
            <a:pPr marL="457200" indent="-457200">
              <a:spcAft>
                <a:spcPts val="2400"/>
              </a:spcAft>
              <a:buFont typeface="+mj-lt"/>
              <a:buAutoNum type="arabicPeriod"/>
            </a:pPr>
            <a:r>
              <a:rPr lang="en-US" sz="2800" kern="0" dirty="0" smtClean="0">
                <a:effectLst/>
              </a:rPr>
              <a:t>What geographic area are you interested in?</a:t>
            </a:r>
          </a:p>
          <a:p>
            <a:pPr marL="457200" indent="-457200">
              <a:spcAft>
                <a:spcPts val="2400"/>
              </a:spcAft>
              <a:buFont typeface="+mj-lt"/>
              <a:buAutoNum type="arabicPeriod"/>
            </a:pPr>
            <a:r>
              <a:rPr lang="en-US" sz="2800" kern="0" dirty="0" smtClean="0">
                <a:effectLst/>
              </a:rPr>
              <a:t>What positions or titles are you interested in?</a:t>
            </a:r>
          </a:p>
          <a:p>
            <a:pPr marL="457200" indent="-457200">
              <a:spcAft>
                <a:spcPts val="2400"/>
              </a:spcAft>
              <a:buFont typeface="+mj-lt"/>
              <a:buAutoNum type="arabicPeriod"/>
            </a:pPr>
            <a:r>
              <a:rPr lang="en-US" sz="2800" kern="0" dirty="0" smtClean="0">
                <a:effectLst/>
              </a:rPr>
              <a:t>What kind of company do you want to work for? </a:t>
            </a:r>
            <a:br>
              <a:rPr lang="en-US" sz="2800" kern="0" dirty="0" smtClean="0">
                <a:effectLst/>
              </a:rPr>
            </a:br>
            <a:r>
              <a:rPr lang="en-US" sz="2800" kern="0" dirty="0" smtClean="0">
                <a:effectLst/>
              </a:rPr>
              <a:t>(size, industry, culture)</a:t>
            </a:r>
          </a:p>
        </p:txBody>
      </p:sp>
      <p:sp>
        <p:nvSpPr>
          <p:cNvPr id="70" name="Rectangle 2"/>
          <p:cNvSpPr txBox="1">
            <a:spLocks noChangeArrowheads="1"/>
          </p:cNvSpPr>
          <p:nvPr/>
        </p:nvSpPr>
        <p:spPr>
          <a:xfrm>
            <a:off x="0" y="128588"/>
            <a:ext cx="9144000" cy="609600"/>
          </a:xfrm>
          <a:prstGeom prst="rect">
            <a:avLst/>
          </a:prstGeom>
        </p:spPr>
        <p:txBody>
          <a:bodyPr/>
          <a:lstStyle>
            <a:lvl1pPr algn="l" rtl="0" eaLnBrk="1" fontAlgn="base" hangingPunct="1">
              <a:spcBef>
                <a:spcPct val="0"/>
              </a:spcBef>
              <a:spcAft>
                <a:spcPct val="0"/>
              </a:spcAft>
              <a:defRPr sz="2800" b="1">
                <a:solidFill>
                  <a:schemeClr val="accent2"/>
                </a:solidFill>
                <a:latin typeface="+mj-lt"/>
                <a:ea typeface="+mj-ea"/>
                <a:cs typeface="+mj-cs"/>
              </a:defRPr>
            </a:lvl1pPr>
            <a:lvl2pPr algn="l" rtl="0" eaLnBrk="1" fontAlgn="base" hangingPunct="1">
              <a:spcBef>
                <a:spcPct val="0"/>
              </a:spcBef>
              <a:spcAft>
                <a:spcPct val="0"/>
              </a:spcAft>
              <a:defRPr sz="2800" b="1">
                <a:solidFill>
                  <a:schemeClr val="accent2"/>
                </a:solidFill>
                <a:latin typeface="Verdana" pitchFamily="34" charset="0"/>
              </a:defRPr>
            </a:lvl2pPr>
            <a:lvl3pPr algn="l" rtl="0" eaLnBrk="1" fontAlgn="base" hangingPunct="1">
              <a:spcBef>
                <a:spcPct val="0"/>
              </a:spcBef>
              <a:spcAft>
                <a:spcPct val="0"/>
              </a:spcAft>
              <a:defRPr sz="2800" b="1">
                <a:solidFill>
                  <a:schemeClr val="accent2"/>
                </a:solidFill>
                <a:latin typeface="Verdana" pitchFamily="34" charset="0"/>
              </a:defRPr>
            </a:lvl3pPr>
            <a:lvl4pPr algn="l" rtl="0" eaLnBrk="1" fontAlgn="base" hangingPunct="1">
              <a:spcBef>
                <a:spcPct val="0"/>
              </a:spcBef>
              <a:spcAft>
                <a:spcPct val="0"/>
              </a:spcAft>
              <a:defRPr sz="2800" b="1">
                <a:solidFill>
                  <a:schemeClr val="accent2"/>
                </a:solidFill>
                <a:latin typeface="Verdana" pitchFamily="34" charset="0"/>
              </a:defRPr>
            </a:lvl4pPr>
            <a:lvl5pPr algn="l" rtl="0" eaLnBrk="1" fontAlgn="base" hangingPunct="1">
              <a:spcBef>
                <a:spcPct val="0"/>
              </a:spcBef>
              <a:spcAft>
                <a:spcPct val="0"/>
              </a:spcAft>
              <a:defRPr sz="2800" b="1">
                <a:solidFill>
                  <a:schemeClr val="accent2"/>
                </a:solidFill>
                <a:latin typeface="Verdana" pitchFamily="34" charset="0"/>
              </a:defRPr>
            </a:lvl5pPr>
            <a:lvl6pPr marL="457200" algn="l" rtl="0" eaLnBrk="1" fontAlgn="base" hangingPunct="1">
              <a:spcBef>
                <a:spcPct val="0"/>
              </a:spcBef>
              <a:spcAft>
                <a:spcPct val="0"/>
              </a:spcAft>
              <a:defRPr sz="2800" b="1">
                <a:solidFill>
                  <a:schemeClr val="accent2"/>
                </a:solidFill>
                <a:latin typeface="Verdana" pitchFamily="34" charset="0"/>
              </a:defRPr>
            </a:lvl6pPr>
            <a:lvl7pPr marL="914400" algn="l" rtl="0" eaLnBrk="1" fontAlgn="base" hangingPunct="1">
              <a:spcBef>
                <a:spcPct val="0"/>
              </a:spcBef>
              <a:spcAft>
                <a:spcPct val="0"/>
              </a:spcAft>
              <a:defRPr sz="2800" b="1">
                <a:solidFill>
                  <a:schemeClr val="accent2"/>
                </a:solidFill>
                <a:latin typeface="Verdana" pitchFamily="34" charset="0"/>
              </a:defRPr>
            </a:lvl7pPr>
            <a:lvl8pPr marL="1371600" algn="l" rtl="0" eaLnBrk="1" fontAlgn="base" hangingPunct="1">
              <a:spcBef>
                <a:spcPct val="0"/>
              </a:spcBef>
              <a:spcAft>
                <a:spcPct val="0"/>
              </a:spcAft>
              <a:defRPr sz="2800" b="1">
                <a:solidFill>
                  <a:schemeClr val="accent2"/>
                </a:solidFill>
                <a:latin typeface="Verdana" pitchFamily="34" charset="0"/>
              </a:defRPr>
            </a:lvl8pPr>
            <a:lvl9pPr marL="1828800" algn="l" rtl="0" eaLnBrk="1" fontAlgn="base" hangingPunct="1">
              <a:spcBef>
                <a:spcPct val="0"/>
              </a:spcBef>
              <a:spcAft>
                <a:spcPct val="0"/>
              </a:spcAft>
              <a:defRPr sz="2800" b="1">
                <a:solidFill>
                  <a:schemeClr val="accent2"/>
                </a:solidFill>
                <a:latin typeface="Verdana" pitchFamily="34" charset="0"/>
              </a:defRPr>
            </a:lvl9pPr>
          </a:lstStyle>
          <a:p>
            <a:pPr algn="r"/>
            <a:r>
              <a:rPr lang="en-US" kern="0" dirty="0" smtClean="0">
                <a:effectLst/>
              </a:rPr>
              <a:t>Questions to Ask Your Network Partner</a:t>
            </a:r>
            <a:endParaRPr lang="en-US" kern="0" dirty="0">
              <a:effectLst/>
            </a:endParaRPr>
          </a:p>
        </p:txBody>
      </p:sp>
    </p:spTree>
    <p:extLst>
      <p:ext uri="{BB962C8B-B14F-4D97-AF65-F5344CB8AC3E}">
        <p14:creationId xmlns:p14="http://schemas.microsoft.com/office/powerpoint/2010/main" val="1982491043"/>
      </p:ext>
    </p:extLst>
  </p:cSld>
  <p:clrMapOvr>
    <a:masterClrMapping/>
  </p:clrMapOvr>
  <p:transition advClick="0" advTm="55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1" presetClass="entr" presetSubtype="0" fill="hold" grpId="0" nodeType="afterEffect">
                                  <p:stCondLst>
                                    <p:cond delay="0"/>
                                  </p:stCondLst>
                                  <p:childTnLst>
                                    <p:set>
                                      <p:cBhvr>
                                        <p:cTn id="6" dur="1000">
                                          <p:stCondLst>
                                            <p:cond delay="0"/>
                                          </p:stCondLst>
                                        </p:cTn>
                                        <p:tgtEl>
                                          <p:spTgt spid="7184"/>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7184"/>
                                        </p:tgtEl>
                                        <p:attrNameLst>
                                          <p:attrName>style.visibility</p:attrName>
                                        </p:attrNameLst>
                                      </p:cBhvr>
                                      <p:to>
                                        <p:strVal val="hidden"/>
                                      </p:to>
                                    </p:set>
                                  </p:subTnLst>
                                </p:cTn>
                              </p:par>
                            </p:childTnLst>
                          </p:cTn>
                        </p:par>
                        <p:par>
                          <p:cTn id="7" fill="hold" nodeType="afterGroup">
                            <p:stCondLst>
                              <p:cond delay="1000"/>
                            </p:stCondLst>
                            <p:childTnLst>
                              <p:par>
                                <p:cTn id="8" presetID="11" presetClass="entr" presetSubtype="0" fill="hold" grpId="0" nodeType="afterEffect">
                                  <p:stCondLst>
                                    <p:cond delay="0"/>
                                  </p:stCondLst>
                                  <p:childTnLst>
                                    <p:set>
                                      <p:cBhvr>
                                        <p:cTn id="9" dur="1000">
                                          <p:stCondLst>
                                            <p:cond delay="0"/>
                                          </p:stCondLst>
                                        </p:cTn>
                                        <p:tgtEl>
                                          <p:spTgt spid="7243"/>
                                        </p:tgtEl>
                                        <p:attrNameLst>
                                          <p:attrName>style.visibility</p:attrName>
                                        </p:attrNameLst>
                                      </p:cBhvr>
                                      <p:to>
                                        <p:strVal val="visible"/>
                                      </p:to>
                                    </p:set>
                                  </p:childTnLst>
                                  <p:subTnLst>
                                    <p:set>
                                      <p:cBhvr override="childStyle">
                                        <p:cTn dur="1" fill="hold" display="0" masterRel="sameClick" afterEffect="1">
                                          <p:stCondLst>
                                            <p:cond evt="end" delay="0">
                                              <p:tn val="8"/>
                                            </p:cond>
                                          </p:stCondLst>
                                        </p:cTn>
                                        <p:tgtEl>
                                          <p:spTgt spid="7243"/>
                                        </p:tgtEl>
                                        <p:attrNameLst>
                                          <p:attrName>style.visibility</p:attrName>
                                        </p:attrNameLst>
                                      </p:cBhvr>
                                      <p:to>
                                        <p:strVal val="hidden"/>
                                      </p:to>
                                    </p:set>
                                  </p:subTnLst>
                                </p:cTn>
                              </p:par>
                            </p:childTnLst>
                          </p:cTn>
                        </p:par>
                        <p:par>
                          <p:cTn id="10" fill="hold" nodeType="afterGroup">
                            <p:stCondLst>
                              <p:cond delay="2000"/>
                            </p:stCondLst>
                            <p:childTnLst>
                              <p:par>
                                <p:cTn id="11" presetID="11" presetClass="entr" presetSubtype="0" fill="hold" grpId="0" nodeType="afterEffect">
                                  <p:stCondLst>
                                    <p:cond delay="0"/>
                                  </p:stCondLst>
                                  <p:childTnLst>
                                    <p:set>
                                      <p:cBhvr>
                                        <p:cTn id="12" dur="1000">
                                          <p:stCondLst>
                                            <p:cond delay="0"/>
                                          </p:stCondLst>
                                        </p:cTn>
                                        <p:tgtEl>
                                          <p:spTgt spid="7244"/>
                                        </p:tgtEl>
                                        <p:attrNameLst>
                                          <p:attrName>style.visibility</p:attrName>
                                        </p:attrNameLst>
                                      </p:cBhvr>
                                      <p:to>
                                        <p:strVal val="visible"/>
                                      </p:to>
                                    </p:set>
                                  </p:childTnLst>
                                  <p:subTnLst>
                                    <p:set>
                                      <p:cBhvr override="childStyle">
                                        <p:cTn dur="1" fill="hold" display="0" masterRel="sameClick" afterEffect="1">
                                          <p:stCondLst>
                                            <p:cond evt="end" delay="0">
                                              <p:tn val="11"/>
                                            </p:cond>
                                          </p:stCondLst>
                                        </p:cTn>
                                        <p:tgtEl>
                                          <p:spTgt spid="7244"/>
                                        </p:tgtEl>
                                        <p:attrNameLst>
                                          <p:attrName>style.visibility</p:attrName>
                                        </p:attrNameLst>
                                      </p:cBhvr>
                                      <p:to>
                                        <p:strVal val="hidden"/>
                                      </p:to>
                                    </p:set>
                                  </p:subTnLst>
                                </p:cTn>
                              </p:par>
                            </p:childTnLst>
                          </p:cTn>
                        </p:par>
                        <p:par>
                          <p:cTn id="13" fill="hold" nodeType="afterGroup">
                            <p:stCondLst>
                              <p:cond delay="3000"/>
                            </p:stCondLst>
                            <p:childTnLst>
                              <p:par>
                                <p:cTn id="14" presetID="11" presetClass="entr" presetSubtype="0" fill="hold" grpId="0" nodeType="afterEffect">
                                  <p:stCondLst>
                                    <p:cond delay="0"/>
                                  </p:stCondLst>
                                  <p:childTnLst>
                                    <p:set>
                                      <p:cBhvr>
                                        <p:cTn id="15" dur="1000">
                                          <p:stCondLst>
                                            <p:cond delay="0"/>
                                          </p:stCondLst>
                                        </p:cTn>
                                        <p:tgtEl>
                                          <p:spTgt spid="7245"/>
                                        </p:tgtEl>
                                        <p:attrNameLst>
                                          <p:attrName>style.visibility</p:attrName>
                                        </p:attrNameLst>
                                      </p:cBhvr>
                                      <p:to>
                                        <p:strVal val="visible"/>
                                      </p:to>
                                    </p:set>
                                  </p:childTnLst>
                                  <p:subTnLst>
                                    <p:set>
                                      <p:cBhvr override="childStyle">
                                        <p:cTn dur="1" fill="hold" display="0" masterRel="sameClick" afterEffect="1">
                                          <p:stCondLst>
                                            <p:cond evt="end" delay="0">
                                              <p:tn val="14"/>
                                            </p:cond>
                                          </p:stCondLst>
                                        </p:cTn>
                                        <p:tgtEl>
                                          <p:spTgt spid="7245"/>
                                        </p:tgtEl>
                                        <p:attrNameLst>
                                          <p:attrName>style.visibility</p:attrName>
                                        </p:attrNameLst>
                                      </p:cBhvr>
                                      <p:to>
                                        <p:strVal val="hidden"/>
                                      </p:to>
                                    </p:set>
                                  </p:subTnLst>
                                </p:cTn>
                              </p:par>
                            </p:childTnLst>
                          </p:cTn>
                        </p:par>
                        <p:par>
                          <p:cTn id="16" fill="hold" nodeType="afterGroup">
                            <p:stCondLst>
                              <p:cond delay="4000"/>
                            </p:stCondLst>
                            <p:childTnLst>
                              <p:par>
                                <p:cTn id="17" presetID="11" presetClass="entr" presetSubtype="0" fill="hold" grpId="0" nodeType="afterEffect">
                                  <p:stCondLst>
                                    <p:cond delay="0"/>
                                  </p:stCondLst>
                                  <p:childTnLst>
                                    <p:set>
                                      <p:cBhvr>
                                        <p:cTn id="18" dur="1000">
                                          <p:stCondLst>
                                            <p:cond delay="0"/>
                                          </p:stCondLst>
                                        </p:cTn>
                                        <p:tgtEl>
                                          <p:spTgt spid="7246"/>
                                        </p:tgtEl>
                                        <p:attrNameLst>
                                          <p:attrName>style.visibility</p:attrName>
                                        </p:attrNameLst>
                                      </p:cBhvr>
                                      <p:to>
                                        <p:strVal val="visible"/>
                                      </p:to>
                                    </p:set>
                                  </p:childTnLst>
                                  <p:subTnLst>
                                    <p:set>
                                      <p:cBhvr override="childStyle">
                                        <p:cTn dur="1" fill="hold" display="0" masterRel="sameClick" afterEffect="1">
                                          <p:stCondLst>
                                            <p:cond evt="end" delay="0">
                                              <p:tn val="17"/>
                                            </p:cond>
                                          </p:stCondLst>
                                        </p:cTn>
                                        <p:tgtEl>
                                          <p:spTgt spid="7246"/>
                                        </p:tgtEl>
                                        <p:attrNameLst>
                                          <p:attrName>style.visibility</p:attrName>
                                        </p:attrNameLst>
                                      </p:cBhvr>
                                      <p:to>
                                        <p:strVal val="hidden"/>
                                      </p:to>
                                    </p:set>
                                  </p:subTnLst>
                                </p:cTn>
                              </p:par>
                            </p:childTnLst>
                          </p:cTn>
                        </p:par>
                        <p:par>
                          <p:cTn id="19" fill="hold" nodeType="afterGroup">
                            <p:stCondLst>
                              <p:cond delay="5000"/>
                            </p:stCondLst>
                            <p:childTnLst>
                              <p:par>
                                <p:cTn id="20" presetID="11" presetClass="entr" presetSubtype="0" fill="hold" grpId="0" nodeType="afterEffect">
                                  <p:stCondLst>
                                    <p:cond delay="0"/>
                                  </p:stCondLst>
                                  <p:childTnLst>
                                    <p:set>
                                      <p:cBhvr>
                                        <p:cTn id="21" dur="1000">
                                          <p:stCondLst>
                                            <p:cond delay="0"/>
                                          </p:stCondLst>
                                        </p:cTn>
                                        <p:tgtEl>
                                          <p:spTgt spid="7247"/>
                                        </p:tgtEl>
                                        <p:attrNameLst>
                                          <p:attrName>style.visibility</p:attrName>
                                        </p:attrNameLst>
                                      </p:cBhvr>
                                      <p:to>
                                        <p:strVal val="visible"/>
                                      </p:to>
                                    </p:set>
                                  </p:childTnLst>
                                  <p:subTnLst>
                                    <p:set>
                                      <p:cBhvr override="childStyle">
                                        <p:cTn dur="1" fill="hold" display="0" masterRel="sameClick" afterEffect="1">
                                          <p:stCondLst>
                                            <p:cond evt="end" delay="0">
                                              <p:tn val="20"/>
                                            </p:cond>
                                          </p:stCondLst>
                                        </p:cTn>
                                        <p:tgtEl>
                                          <p:spTgt spid="7247"/>
                                        </p:tgtEl>
                                        <p:attrNameLst>
                                          <p:attrName>style.visibility</p:attrName>
                                        </p:attrNameLst>
                                      </p:cBhvr>
                                      <p:to>
                                        <p:strVal val="hidden"/>
                                      </p:to>
                                    </p:set>
                                  </p:subTnLst>
                                </p:cTn>
                              </p:par>
                            </p:childTnLst>
                          </p:cTn>
                        </p:par>
                        <p:par>
                          <p:cTn id="22" fill="hold" nodeType="afterGroup">
                            <p:stCondLst>
                              <p:cond delay="6000"/>
                            </p:stCondLst>
                            <p:childTnLst>
                              <p:par>
                                <p:cTn id="23" presetID="11" presetClass="entr" presetSubtype="0" fill="hold" grpId="0" nodeType="afterEffect">
                                  <p:stCondLst>
                                    <p:cond delay="0"/>
                                  </p:stCondLst>
                                  <p:childTnLst>
                                    <p:set>
                                      <p:cBhvr>
                                        <p:cTn id="24" dur="1000">
                                          <p:stCondLst>
                                            <p:cond delay="0"/>
                                          </p:stCondLst>
                                        </p:cTn>
                                        <p:tgtEl>
                                          <p:spTgt spid="7248"/>
                                        </p:tgtEl>
                                        <p:attrNameLst>
                                          <p:attrName>style.visibility</p:attrName>
                                        </p:attrNameLst>
                                      </p:cBhvr>
                                      <p:to>
                                        <p:strVal val="visible"/>
                                      </p:to>
                                    </p:set>
                                  </p:childTnLst>
                                  <p:subTnLst>
                                    <p:set>
                                      <p:cBhvr override="childStyle">
                                        <p:cTn dur="1" fill="hold" display="0" masterRel="sameClick" afterEffect="1">
                                          <p:stCondLst>
                                            <p:cond evt="end" delay="0">
                                              <p:tn val="23"/>
                                            </p:cond>
                                          </p:stCondLst>
                                        </p:cTn>
                                        <p:tgtEl>
                                          <p:spTgt spid="7248"/>
                                        </p:tgtEl>
                                        <p:attrNameLst>
                                          <p:attrName>style.visibility</p:attrName>
                                        </p:attrNameLst>
                                      </p:cBhvr>
                                      <p:to>
                                        <p:strVal val="hidden"/>
                                      </p:to>
                                    </p:set>
                                  </p:subTnLst>
                                </p:cTn>
                              </p:par>
                            </p:childTnLst>
                          </p:cTn>
                        </p:par>
                        <p:par>
                          <p:cTn id="25" fill="hold" nodeType="afterGroup">
                            <p:stCondLst>
                              <p:cond delay="7000"/>
                            </p:stCondLst>
                            <p:childTnLst>
                              <p:par>
                                <p:cTn id="26" presetID="11" presetClass="entr" presetSubtype="0" fill="hold" grpId="0" nodeType="afterEffect">
                                  <p:stCondLst>
                                    <p:cond delay="0"/>
                                  </p:stCondLst>
                                  <p:childTnLst>
                                    <p:set>
                                      <p:cBhvr>
                                        <p:cTn id="27" dur="1000">
                                          <p:stCondLst>
                                            <p:cond delay="0"/>
                                          </p:stCondLst>
                                        </p:cTn>
                                        <p:tgtEl>
                                          <p:spTgt spid="7249"/>
                                        </p:tgtEl>
                                        <p:attrNameLst>
                                          <p:attrName>style.visibility</p:attrName>
                                        </p:attrNameLst>
                                      </p:cBhvr>
                                      <p:to>
                                        <p:strVal val="visible"/>
                                      </p:to>
                                    </p:set>
                                  </p:childTnLst>
                                  <p:subTnLst>
                                    <p:set>
                                      <p:cBhvr override="childStyle">
                                        <p:cTn dur="1" fill="hold" display="0" masterRel="sameClick" afterEffect="1">
                                          <p:stCondLst>
                                            <p:cond evt="end" delay="0">
                                              <p:tn val="26"/>
                                            </p:cond>
                                          </p:stCondLst>
                                        </p:cTn>
                                        <p:tgtEl>
                                          <p:spTgt spid="7249"/>
                                        </p:tgtEl>
                                        <p:attrNameLst>
                                          <p:attrName>style.visibility</p:attrName>
                                        </p:attrNameLst>
                                      </p:cBhvr>
                                      <p:to>
                                        <p:strVal val="hidden"/>
                                      </p:to>
                                    </p:set>
                                  </p:subTnLst>
                                </p:cTn>
                              </p:par>
                            </p:childTnLst>
                          </p:cTn>
                        </p:par>
                        <p:par>
                          <p:cTn id="28" fill="hold" nodeType="afterGroup">
                            <p:stCondLst>
                              <p:cond delay="8000"/>
                            </p:stCondLst>
                            <p:childTnLst>
                              <p:par>
                                <p:cTn id="29" presetID="11" presetClass="entr" presetSubtype="0" fill="hold" grpId="0" nodeType="afterEffect">
                                  <p:stCondLst>
                                    <p:cond delay="0"/>
                                  </p:stCondLst>
                                  <p:childTnLst>
                                    <p:set>
                                      <p:cBhvr>
                                        <p:cTn id="30" dur="1000">
                                          <p:stCondLst>
                                            <p:cond delay="0"/>
                                          </p:stCondLst>
                                        </p:cTn>
                                        <p:tgtEl>
                                          <p:spTgt spid="7250"/>
                                        </p:tgtEl>
                                        <p:attrNameLst>
                                          <p:attrName>style.visibility</p:attrName>
                                        </p:attrNameLst>
                                      </p:cBhvr>
                                      <p:to>
                                        <p:strVal val="visible"/>
                                      </p:to>
                                    </p:set>
                                  </p:childTnLst>
                                  <p:subTnLst>
                                    <p:set>
                                      <p:cBhvr override="childStyle">
                                        <p:cTn dur="1" fill="hold" display="0" masterRel="sameClick" afterEffect="1">
                                          <p:stCondLst>
                                            <p:cond evt="end" delay="0">
                                              <p:tn val="29"/>
                                            </p:cond>
                                          </p:stCondLst>
                                        </p:cTn>
                                        <p:tgtEl>
                                          <p:spTgt spid="7250"/>
                                        </p:tgtEl>
                                        <p:attrNameLst>
                                          <p:attrName>style.visibility</p:attrName>
                                        </p:attrNameLst>
                                      </p:cBhvr>
                                      <p:to>
                                        <p:strVal val="hidden"/>
                                      </p:to>
                                    </p:set>
                                  </p:subTnLst>
                                </p:cTn>
                              </p:par>
                            </p:childTnLst>
                          </p:cTn>
                        </p:par>
                        <p:par>
                          <p:cTn id="31" fill="hold" nodeType="afterGroup">
                            <p:stCondLst>
                              <p:cond delay="9000"/>
                            </p:stCondLst>
                            <p:childTnLst>
                              <p:par>
                                <p:cTn id="32" presetID="11" presetClass="entr" presetSubtype="0" fill="hold" grpId="0" nodeType="afterEffect">
                                  <p:stCondLst>
                                    <p:cond delay="0"/>
                                  </p:stCondLst>
                                  <p:childTnLst>
                                    <p:set>
                                      <p:cBhvr>
                                        <p:cTn id="33" dur="1000">
                                          <p:stCondLst>
                                            <p:cond delay="0"/>
                                          </p:stCondLst>
                                        </p:cTn>
                                        <p:tgtEl>
                                          <p:spTgt spid="7251"/>
                                        </p:tgtEl>
                                        <p:attrNameLst>
                                          <p:attrName>style.visibility</p:attrName>
                                        </p:attrNameLst>
                                      </p:cBhvr>
                                      <p:to>
                                        <p:strVal val="visible"/>
                                      </p:to>
                                    </p:set>
                                  </p:childTnLst>
                                  <p:subTnLst>
                                    <p:set>
                                      <p:cBhvr override="childStyle">
                                        <p:cTn dur="1" fill="hold" display="0" masterRel="sameClick" afterEffect="1">
                                          <p:stCondLst>
                                            <p:cond evt="end" delay="0">
                                              <p:tn val="32"/>
                                            </p:cond>
                                          </p:stCondLst>
                                        </p:cTn>
                                        <p:tgtEl>
                                          <p:spTgt spid="7251"/>
                                        </p:tgtEl>
                                        <p:attrNameLst>
                                          <p:attrName>style.visibility</p:attrName>
                                        </p:attrNameLst>
                                      </p:cBhvr>
                                      <p:to>
                                        <p:strVal val="hidden"/>
                                      </p:to>
                                    </p:set>
                                  </p:subTnLst>
                                </p:cTn>
                              </p:par>
                            </p:childTnLst>
                          </p:cTn>
                        </p:par>
                        <p:par>
                          <p:cTn id="34" fill="hold" nodeType="afterGroup">
                            <p:stCondLst>
                              <p:cond delay="10000"/>
                            </p:stCondLst>
                            <p:childTnLst>
                              <p:par>
                                <p:cTn id="35" presetID="11" presetClass="entr" presetSubtype="0" fill="hold" grpId="0" nodeType="afterEffect">
                                  <p:stCondLst>
                                    <p:cond delay="0"/>
                                  </p:stCondLst>
                                  <p:childTnLst>
                                    <p:set>
                                      <p:cBhvr>
                                        <p:cTn id="36" dur="1000">
                                          <p:stCondLst>
                                            <p:cond delay="0"/>
                                          </p:stCondLst>
                                        </p:cTn>
                                        <p:tgtEl>
                                          <p:spTgt spid="7252"/>
                                        </p:tgtEl>
                                        <p:attrNameLst>
                                          <p:attrName>style.visibility</p:attrName>
                                        </p:attrNameLst>
                                      </p:cBhvr>
                                      <p:to>
                                        <p:strVal val="visible"/>
                                      </p:to>
                                    </p:set>
                                  </p:childTnLst>
                                  <p:subTnLst>
                                    <p:set>
                                      <p:cBhvr override="childStyle">
                                        <p:cTn dur="1" fill="hold" display="0" masterRel="sameClick" afterEffect="1">
                                          <p:stCondLst>
                                            <p:cond evt="end" delay="0">
                                              <p:tn val="35"/>
                                            </p:cond>
                                          </p:stCondLst>
                                        </p:cTn>
                                        <p:tgtEl>
                                          <p:spTgt spid="7252"/>
                                        </p:tgtEl>
                                        <p:attrNameLst>
                                          <p:attrName>style.visibility</p:attrName>
                                        </p:attrNameLst>
                                      </p:cBhvr>
                                      <p:to>
                                        <p:strVal val="hidden"/>
                                      </p:to>
                                    </p:set>
                                  </p:subTnLst>
                                </p:cTn>
                              </p:par>
                            </p:childTnLst>
                          </p:cTn>
                        </p:par>
                        <p:par>
                          <p:cTn id="37" fill="hold" nodeType="afterGroup">
                            <p:stCondLst>
                              <p:cond delay="11000"/>
                            </p:stCondLst>
                            <p:childTnLst>
                              <p:par>
                                <p:cTn id="38" presetID="11" presetClass="entr" presetSubtype="0" fill="hold" grpId="0" nodeType="afterEffect">
                                  <p:stCondLst>
                                    <p:cond delay="0"/>
                                  </p:stCondLst>
                                  <p:childTnLst>
                                    <p:set>
                                      <p:cBhvr>
                                        <p:cTn id="39" dur="1000">
                                          <p:stCondLst>
                                            <p:cond delay="0"/>
                                          </p:stCondLst>
                                        </p:cTn>
                                        <p:tgtEl>
                                          <p:spTgt spid="7253"/>
                                        </p:tgtEl>
                                        <p:attrNameLst>
                                          <p:attrName>style.visibility</p:attrName>
                                        </p:attrNameLst>
                                      </p:cBhvr>
                                      <p:to>
                                        <p:strVal val="visible"/>
                                      </p:to>
                                    </p:set>
                                  </p:childTnLst>
                                  <p:subTnLst>
                                    <p:set>
                                      <p:cBhvr override="childStyle">
                                        <p:cTn dur="1" fill="hold" display="0" masterRel="sameClick" afterEffect="1">
                                          <p:stCondLst>
                                            <p:cond evt="end" delay="0">
                                              <p:tn val="38"/>
                                            </p:cond>
                                          </p:stCondLst>
                                        </p:cTn>
                                        <p:tgtEl>
                                          <p:spTgt spid="7253"/>
                                        </p:tgtEl>
                                        <p:attrNameLst>
                                          <p:attrName>style.visibility</p:attrName>
                                        </p:attrNameLst>
                                      </p:cBhvr>
                                      <p:to>
                                        <p:strVal val="hidden"/>
                                      </p:to>
                                    </p:set>
                                  </p:subTnLst>
                                </p:cTn>
                              </p:par>
                            </p:childTnLst>
                          </p:cTn>
                        </p:par>
                        <p:par>
                          <p:cTn id="40" fill="hold" nodeType="afterGroup">
                            <p:stCondLst>
                              <p:cond delay="12000"/>
                            </p:stCondLst>
                            <p:childTnLst>
                              <p:par>
                                <p:cTn id="41" presetID="11" presetClass="entr" presetSubtype="0" fill="hold" grpId="0" nodeType="afterEffect">
                                  <p:stCondLst>
                                    <p:cond delay="0"/>
                                  </p:stCondLst>
                                  <p:childTnLst>
                                    <p:set>
                                      <p:cBhvr>
                                        <p:cTn id="42" dur="1000">
                                          <p:stCondLst>
                                            <p:cond delay="0"/>
                                          </p:stCondLst>
                                        </p:cTn>
                                        <p:tgtEl>
                                          <p:spTgt spid="7254"/>
                                        </p:tgtEl>
                                        <p:attrNameLst>
                                          <p:attrName>style.visibility</p:attrName>
                                        </p:attrNameLst>
                                      </p:cBhvr>
                                      <p:to>
                                        <p:strVal val="visible"/>
                                      </p:to>
                                    </p:set>
                                  </p:childTnLst>
                                  <p:subTnLst>
                                    <p:set>
                                      <p:cBhvr override="childStyle">
                                        <p:cTn dur="1" fill="hold" display="0" masterRel="sameClick" afterEffect="1">
                                          <p:stCondLst>
                                            <p:cond evt="end" delay="0">
                                              <p:tn val="41"/>
                                            </p:cond>
                                          </p:stCondLst>
                                        </p:cTn>
                                        <p:tgtEl>
                                          <p:spTgt spid="7254"/>
                                        </p:tgtEl>
                                        <p:attrNameLst>
                                          <p:attrName>style.visibility</p:attrName>
                                        </p:attrNameLst>
                                      </p:cBhvr>
                                      <p:to>
                                        <p:strVal val="hidden"/>
                                      </p:to>
                                    </p:set>
                                  </p:subTnLst>
                                </p:cTn>
                              </p:par>
                            </p:childTnLst>
                          </p:cTn>
                        </p:par>
                        <p:par>
                          <p:cTn id="43" fill="hold" nodeType="afterGroup">
                            <p:stCondLst>
                              <p:cond delay="13000"/>
                            </p:stCondLst>
                            <p:childTnLst>
                              <p:par>
                                <p:cTn id="44" presetID="11" presetClass="entr" presetSubtype="0" fill="hold" grpId="0" nodeType="afterEffect">
                                  <p:stCondLst>
                                    <p:cond delay="0"/>
                                  </p:stCondLst>
                                  <p:childTnLst>
                                    <p:set>
                                      <p:cBhvr>
                                        <p:cTn id="45" dur="1000">
                                          <p:stCondLst>
                                            <p:cond delay="0"/>
                                          </p:stCondLst>
                                        </p:cTn>
                                        <p:tgtEl>
                                          <p:spTgt spid="7255"/>
                                        </p:tgtEl>
                                        <p:attrNameLst>
                                          <p:attrName>style.visibility</p:attrName>
                                        </p:attrNameLst>
                                      </p:cBhvr>
                                      <p:to>
                                        <p:strVal val="visible"/>
                                      </p:to>
                                    </p:set>
                                  </p:childTnLst>
                                  <p:subTnLst>
                                    <p:set>
                                      <p:cBhvr override="childStyle">
                                        <p:cTn dur="1" fill="hold" display="0" masterRel="sameClick" afterEffect="1">
                                          <p:stCondLst>
                                            <p:cond evt="end" delay="0">
                                              <p:tn val="44"/>
                                            </p:cond>
                                          </p:stCondLst>
                                        </p:cTn>
                                        <p:tgtEl>
                                          <p:spTgt spid="7255"/>
                                        </p:tgtEl>
                                        <p:attrNameLst>
                                          <p:attrName>style.visibility</p:attrName>
                                        </p:attrNameLst>
                                      </p:cBhvr>
                                      <p:to>
                                        <p:strVal val="hidden"/>
                                      </p:to>
                                    </p:set>
                                  </p:subTnLst>
                                </p:cTn>
                              </p:par>
                            </p:childTnLst>
                          </p:cTn>
                        </p:par>
                        <p:par>
                          <p:cTn id="46" fill="hold" nodeType="afterGroup">
                            <p:stCondLst>
                              <p:cond delay="14000"/>
                            </p:stCondLst>
                            <p:childTnLst>
                              <p:par>
                                <p:cTn id="47" presetID="11" presetClass="entr" presetSubtype="0" fill="hold" grpId="0" nodeType="afterEffect">
                                  <p:stCondLst>
                                    <p:cond delay="0"/>
                                  </p:stCondLst>
                                  <p:childTnLst>
                                    <p:set>
                                      <p:cBhvr>
                                        <p:cTn id="48" dur="1000">
                                          <p:stCondLst>
                                            <p:cond delay="0"/>
                                          </p:stCondLst>
                                        </p:cTn>
                                        <p:tgtEl>
                                          <p:spTgt spid="7256"/>
                                        </p:tgtEl>
                                        <p:attrNameLst>
                                          <p:attrName>style.visibility</p:attrName>
                                        </p:attrNameLst>
                                      </p:cBhvr>
                                      <p:to>
                                        <p:strVal val="visible"/>
                                      </p:to>
                                    </p:set>
                                  </p:childTnLst>
                                  <p:subTnLst>
                                    <p:set>
                                      <p:cBhvr override="childStyle">
                                        <p:cTn dur="1" fill="hold" display="0" masterRel="sameClick" afterEffect="1">
                                          <p:stCondLst>
                                            <p:cond evt="end" delay="0">
                                              <p:tn val="47"/>
                                            </p:cond>
                                          </p:stCondLst>
                                        </p:cTn>
                                        <p:tgtEl>
                                          <p:spTgt spid="7256"/>
                                        </p:tgtEl>
                                        <p:attrNameLst>
                                          <p:attrName>style.visibility</p:attrName>
                                        </p:attrNameLst>
                                      </p:cBhvr>
                                      <p:to>
                                        <p:strVal val="hidden"/>
                                      </p:to>
                                    </p:set>
                                  </p:subTnLst>
                                </p:cTn>
                              </p:par>
                            </p:childTnLst>
                          </p:cTn>
                        </p:par>
                        <p:par>
                          <p:cTn id="49" fill="hold" nodeType="afterGroup">
                            <p:stCondLst>
                              <p:cond delay="15000"/>
                            </p:stCondLst>
                            <p:childTnLst>
                              <p:par>
                                <p:cTn id="50" presetID="11" presetClass="entr" presetSubtype="0" fill="hold" grpId="0" nodeType="afterEffect">
                                  <p:stCondLst>
                                    <p:cond delay="0"/>
                                  </p:stCondLst>
                                  <p:childTnLst>
                                    <p:set>
                                      <p:cBhvr>
                                        <p:cTn id="51" dur="1000">
                                          <p:stCondLst>
                                            <p:cond delay="0"/>
                                          </p:stCondLst>
                                        </p:cTn>
                                        <p:tgtEl>
                                          <p:spTgt spid="7257"/>
                                        </p:tgtEl>
                                        <p:attrNameLst>
                                          <p:attrName>style.visibility</p:attrName>
                                        </p:attrNameLst>
                                      </p:cBhvr>
                                      <p:to>
                                        <p:strVal val="visible"/>
                                      </p:to>
                                    </p:set>
                                  </p:childTnLst>
                                  <p:subTnLst>
                                    <p:set>
                                      <p:cBhvr override="childStyle">
                                        <p:cTn dur="1" fill="hold" display="0" masterRel="sameClick" afterEffect="1">
                                          <p:stCondLst>
                                            <p:cond evt="end" delay="0">
                                              <p:tn val="50"/>
                                            </p:cond>
                                          </p:stCondLst>
                                        </p:cTn>
                                        <p:tgtEl>
                                          <p:spTgt spid="7257"/>
                                        </p:tgtEl>
                                        <p:attrNameLst>
                                          <p:attrName>style.visibility</p:attrName>
                                        </p:attrNameLst>
                                      </p:cBhvr>
                                      <p:to>
                                        <p:strVal val="hidden"/>
                                      </p:to>
                                    </p:set>
                                  </p:subTnLst>
                                </p:cTn>
                              </p:par>
                            </p:childTnLst>
                          </p:cTn>
                        </p:par>
                        <p:par>
                          <p:cTn id="52" fill="hold" nodeType="afterGroup">
                            <p:stCondLst>
                              <p:cond delay="16000"/>
                            </p:stCondLst>
                            <p:childTnLst>
                              <p:par>
                                <p:cTn id="53" presetID="11" presetClass="entr" presetSubtype="0" fill="hold" grpId="0" nodeType="afterEffect">
                                  <p:stCondLst>
                                    <p:cond delay="0"/>
                                  </p:stCondLst>
                                  <p:childTnLst>
                                    <p:set>
                                      <p:cBhvr>
                                        <p:cTn id="54" dur="1000">
                                          <p:stCondLst>
                                            <p:cond delay="0"/>
                                          </p:stCondLst>
                                        </p:cTn>
                                        <p:tgtEl>
                                          <p:spTgt spid="7258"/>
                                        </p:tgtEl>
                                        <p:attrNameLst>
                                          <p:attrName>style.visibility</p:attrName>
                                        </p:attrNameLst>
                                      </p:cBhvr>
                                      <p:to>
                                        <p:strVal val="visible"/>
                                      </p:to>
                                    </p:set>
                                  </p:childTnLst>
                                  <p:subTnLst>
                                    <p:set>
                                      <p:cBhvr override="childStyle">
                                        <p:cTn dur="1" fill="hold" display="0" masterRel="sameClick" afterEffect="1">
                                          <p:stCondLst>
                                            <p:cond evt="end" delay="0">
                                              <p:tn val="53"/>
                                            </p:cond>
                                          </p:stCondLst>
                                        </p:cTn>
                                        <p:tgtEl>
                                          <p:spTgt spid="7258"/>
                                        </p:tgtEl>
                                        <p:attrNameLst>
                                          <p:attrName>style.visibility</p:attrName>
                                        </p:attrNameLst>
                                      </p:cBhvr>
                                      <p:to>
                                        <p:strVal val="hidden"/>
                                      </p:to>
                                    </p:set>
                                  </p:subTnLst>
                                </p:cTn>
                              </p:par>
                            </p:childTnLst>
                          </p:cTn>
                        </p:par>
                        <p:par>
                          <p:cTn id="55" fill="hold" nodeType="afterGroup">
                            <p:stCondLst>
                              <p:cond delay="17000"/>
                            </p:stCondLst>
                            <p:childTnLst>
                              <p:par>
                                <p:cTn id="56" presetID="11" presetClass="entr" presetSubtype="0" fill="hold" grpId="0" nodeType="afterEffect">
                                  <p:stCondLst>
                                    <p:cond delay="0"/>
                                  </p:stCondLst>
                                  <p:childTnLst>
                                    <p:set>
                                      <p:cBhvr>
                                        <p:cTn id="57" dur="1000">
                                          <p:stCondLst>
                                            <p:cond delay="0"/>
                                          </p:stCondLst>
                                        </p:cTn>
                                        <p:tgtEl>
                                          <p:spTgt spid="7259"/>
                                        </p:tgtEl>
                                        <p:attrNameLst>
                                          <p:attrName>style.visibility</p:attrName>
                                        </p:attrNameLst>
                                      </p:cBhvr>
                                      <p:to>
                                        <p:strVal val="visible"/>
                                      </p:to>
                                    </p:set>
                                  </p:childTnLst>
                                  <p:subTnLst>
                                    <p:set>
                                      <p:cBhvr override="childStyle">
                                        <p:cTn dur="1" fill="hold" display="0" masterRel="sameClick" afterEffect="1">
                                          <p:stCondLst>
                                            <p:cond evt="end" delay="0">
                                              <p:tn val="56"/>
                                            </p:cond>
                                          </p:stCondLst>
                                        </p:cTn>
                                        <p:tgtEl>
                                          <p:spTgt spid="7259"/>
                                        </p:tgtEl>
                                        <p:attrNameLst>
                                          <p:attrName>style.visibility</p:attrName>
                                        </p:attrNameLst>
                                      </p:cBhvr>
                                      <p:to>
                                        <p:strVal val="hidden"/>
                                      </p:to>
                                    </p:set>
                                  </p:subTnLst>
                                </p:cTn>
                              </p:par>
                            </p:childTnLst>
                          </p:cTn>
                        </p:par>
                        <p:par>
                          <p:cTn id="58" fill="hold" nodeType="afterGroup">
                            <p:stCondLst>
                              <p:cond delay="18000"/>
                            </p:stCondLst>
                            <p:childTnLst>
                              <p:par>
                                <p:cTn id="59" presetID="11" presetClass="entr" presetSubtype="0" fill="hold" grpId="0" nodeType="afterEffect">
                                  <p:stCondLst>
                                    <p:cond delay="0"/>
                                  </p:stCondLst>
                                  <p:childTnLst>
                                    <p:set>
                                      <p:cBhvr>
                                        <p:cTn id="60" dur="1000">
                                          <p:stCondLst>
                                            <p:cond delay="0"/>
                                          </p:stCondLst>
                                        </p:cTn>
                                        <p:tgtEl>
                                          <p:spTgt spid="7260"/>
                                        </p:tgtEl>
                                        <p:attrNameLst>
                                          <p:attrName>style.visibility</p:attrName>
                                        </p:attrNameLst>
                                      </p:cBhvr>
                                      <p:to>
                                        <p:strVal val="visible"/>
                                      </p:to>
                                    </p:set>
                                  </p:childTnLst>
                                  <p:subTnLst>
                                    <p:set>
                                      <p:cBhvr override="childStyle">
                                        <p:cTn dur="1" fill="hold" display="0" masterRel="sameClick" afterEffect="1">
                                          <p:stCondLst>
                                            <p:cond evt="end" delay="0">
                                              <p:tn val="59"/>
                                            </p:cond>
                                          </p:stCondLst>
                                        </p:cTn>
                                        <p:tgtEl>
                                          <p:spTgt spid="7260"/>
                                        </p:tgtEl>
                                        <p:attrNameLst>
                                          <p:attrName>style.visibility</p:attrName>
                                        </p:attrNameLst>
                                      </p:cBhvr>
                                      <p:to>
                                        <p:strVal val="hidden"/>
                                      </p:to>
                                    </p:set>
                                  </p:subTnLst>
                                </p:cTn>
                              </p:par>
                            </p:childTnLst>
                          </p:cTn>
                        </p:par>
                        <p:par>
                          <p:cTn id="61" fill="hold" nodeType="afterGroup">
                            <p:stCondLst>
                              <p:cond delay="19000"/>
                            </p:stCondLst>
                            <p:childTnLst>
                              <p:par>
                                <p:cTn id="62" presetID="11" presetClass="entr" presetSubtype="0" fill="hold" grpId="0" nodeType="afterEffect">
                                  <p:stCondLst>
                                    <p:cond delay="0"/>
                                  </p:stCondLst>
                                  <p:childTnLst>
                                    <p:set>
                                      <p:cBhvr>
                                        <p:cTn id="63" dur="1000">
                                          <p:stCondLst>
                                            <p:cond delay="0"/>
                                          </p:stCondLst>
                                        </p:cTn>
                                        <p:tgtEl>
                                          <p:spTgt spid="7261"/>
                                        </p:tgtEl>
                                        <p:attrNameLst>
                                          <p:attrName>style.visibility</p:attrName>
                                        </p:attrNameLst>
                                      </p:cBhvr>
                                      <p:to>
                                        <p:strVal val="visible"/>
                                      </p:to>
                                    </p:set>
                                  </p:childTnLst>
                                  <p:subTnLst>
                                    <p:set>
                                      <p:cBhvr override="childStyle">
                                        <p:cTn dur="1" fill="hold" display="0" masterRel="sameClick" afterEffect="1">
                                          <p:stCondLst>
                                            <p:cond evt="end" delay="0">
                                              <p:tn val="62"/>
                                            </p:cond>
                                          </p:stCondLst>
                                        </p:cTn>
                                        <p:tgtEl>
                                          <p:spTgt spid="7261"/>
                                        </p:tgtEl>
                                        <p:attrNameLst>
                                          <p:attrName>style.visibility</p:attrName>
                                        </p:attrNameLst>
                                      </p:cBhvr>
                                      <p:to>
                                        <p:strVal val="hidden"/>
                                      </p:to>
                                    </p:set>
                                  </p:subTnLst>
                                </p:cTn>
                              </p:par>
                            </p:childTnLst>
                          </p:cTn>
                        </p:par>
                        <p:par>
                          <p:cTn id="64" fill="hold" nodeType="afterGroup">
                            <p:stCondLst>
                              <p:cond delay="20000"/>
                            </p:stCondLst>
                            <p:childTnLst>
                              <p:par>
                                <p:cTn id="65" presetID="11" presetClass="entr" presetSubtype="0" fill="hold" grpId="0" nodeType="afterEffect">
                                  <p:stCondLst>
                                    <p:cond delay="0"/>
                                  </p:stCondLst>
                                  <p:childTnLst>
                                    <p:set>
                                      <p:cBhvr>
                                        <p:cTn id="66" dur="1000">
                                          <p:stCondLst>
                                            <p:cond delay="0"/>
                                          </p:stCondLst>
                                        </p:cTn>
                                        <p:tgtEl>
                                          <p:spTgt spid="7262"/>
                                        </p:tgtEl>
                                        <p:attrNameLst>
                                          <p:attrName>style.visibility</p:attrName>
                                        </p:attrNameLst>
                                      </p:cBhvr>
                                      <p:to>
                                        <p:strVal val="visible"/>
                                      </p:to>
                                    </p:set>
                                  </p:childTnLst>
                                  <p:subTnLst>
                                    <p:set>
                                      <p:cBhvr override="childStyle">
                                        <p:cTn dur="1" fill="hold" display="0" masterRel="sameClick" afterEffect="1">
                                          <p:stCondLst>
                                            <p:cond evt="end" delay="0">
                                              <p:tn val="65"/>
                                            </p:cond>
                                          </p:stCondLst>
                                        </p:cTn>
                                        <p:tgtEl>
                                          <p:spTgt spid="7262"/>
                                        </p:tgtEl>
                                        <p:attrNameLst>
                                          <p:attrName>style.visibility</p:attrName>
                                        </p:attrNameLst>
                                      </p:cBhvr>
                                      <p:to>
                                        <p:strVal val="hidden"/>
                                      </p:to>
                                    </p:set>
                                  </p:subTnLst>
                                </p:cTn>
                              </p:par>
                            </p:childTnLst>
                          </p:cTn>
                        </p:par>
                        <p:par>
                          <p:cTn id="67" fill="hold" nodeType="afterGroup">
                            <p:stCondLst>
                              <p:cond delay="21000"/>
                            </p:stCondLst>
                            <p:childTnLst>
                              <p:par>
                                <p:cTn id="68" presetID="11" presetClass="entr" presetSubtype="0" fill="hold" grpId="0" nodeType="afterEffect">
                                  <p:stCondLst>
                                    <p:cond delay="0"/>
                                  </p:stCondLst>
                                  <p:childTnLst>
                                    <p:set>
                                      <p:cBhvr>
                                        <p:cTn id="69" dur="1000">
                                          <p:stCondLst>
                                            <p:cond delay="0"/>
                                          </p:stCondLst>
                                        </p:cTn>
                                        <p:tgtEl>
                                          <p:spTgt spid="7263"/>
                                        </p:tgtEl>
                                        <p:attrNameLst>
                                          <p:attrName>style.visibility</p:attrName>
                                        </p:attrNameLst>
                                      </p:cBhvr>
                                      <p:to>
                                        <p:strVal val="visible"/>
                                      </p:to>
                                    </p:set>
                                  </p:childTnLst>
                                  <p:subTnLst>
                                    <p:set>
                                      <p:cBhvr override="childStyle">
                                        <p:cTn dur="1" fill="hold" display="0" masterRel="sameClick" afterEffect="1">
                                          <p:stCondLst>
                                            <p:cond evt="end" delay="0">
                                              <p:tn val="68"/>
                                            </p:cond>
                                          </p:stCondLst>
                                        </p:cTn>
                                        <p:tgtEl>
                                          <p:spTgt spid="7263"/>
                                        </p:tgtEl>
                                        <p:attrNameLst>
                                          <p:attrName>style.visibility</p:attrName>
                                        </p:attrNameLst>
                                      </p:cBhvr>
                                      <p:to>
                                        <p:strVal val="hidden"/>
                                      </p:to>
                                    </p:set>
                                  </p:subTnLst>
                                </p:cTn>
                              </p:par>
                            </p:childTnLst>
                          </p:cTn>
                        </p:par>
                        <p:par>
                          <p:cTn id="70" fill="hold" nodeType="afterGroup">
                            <p:stCondLst>
                              <p:cond delay="22000"/>
                            </p:stCondLst>
                            <p:childTnLst>
                              <p:par>
                                <p:cTn id="71" presetID="11" presetClass="entr" presetSubtype="0" fill="hold" grpId="0" nodeType="afterEffect">
                                  <p:stCondLst>
                                    <p:cond delay="0"/>
                                  </p:stCondLst>
                                  <p:childTnLst>
                                    <p:set>
                                      <p:cBhvr>
                                        <p:cTn id="72" dur="1000">
                                          <p:stCondLst>
                                            <p:cond delay="0"/>
                                          </p:stCondLst>
                                        </p:cTn>
                                        <p:tgtEl>
                                          <p:spTgt spid="7264"/>
                                        </p:tgtEl>
                                        <p:attrNameLst>
                                          <p:attrName>style.visibility</p:attrName>
                                        </p:attrNameLst>
                                      </p:cBhvr>
                                      <p:to>
                                        <p:strVal val="visible"/>
                                      </p:to>
                                    </p:set>
                                  </p:childTnLst>
                                  <p:subTnLst>
                                    <p:set>
                                      <p:cBhvr override="childStyle">
                                        <p:cTn dur="1" fill="hold" display="0" masterRel="sameClick" afterEffect="1">
                                          <p:stCondLst>
                                            <p:cond evt="end" delay="0">
                                              <p:tn val="71"/>
                                            </p:cond>
                                          </p:stCondLst>
                                        </p:cTn>
                                        <p:tgtEl>
                                          <p:spTgt spid="7264"/>
                                        </p:tgtEl>
                                        <p:attrNameLst>
                                          <p:attrName>style.visibility</p:attrName>
                                        </p:attrNameLst>
                                      </p:cBhvr>
                                      <p:to>
                                        <p:strVal val="hidden"/>
                                      </p:to>
                                    </p:set>
                                  </p:subTnLst>
                                </p:cTn>
                              </p:par>
                            </p:childTnLst>
                          </p:cTn>
                        </p:par>
                        <p:par>
                          <p:cTn id="73" fill="hold" nodeType="afterGroup">
                            <p:stCondLst>
                              <p:cond delay="23000"/>
                            </p:stCondLst>
                            <p:childTnLst>
                              <p:par>
                                <p:cTn id="74" presetID="11" presetClass="entr" presetSubtype="0" fill="hold" grpId="0" nodeType="afterEffect">
                                  <p:stCondLst>
                                    <p:cond delay="0"/>
                                  </p:stCondLst>
                                  <p:childTnLst>
                                    <p:set>
                                      <p:cBhvr>
                                        <p:cTn id="75" dur="1000">
                                          <p:stCondLst>
                                            <p:cond delay="0"/>
                                          </p:stCondLst>
                                        </p:cTn>
                                        <p:tgtEl>
                                          <p:spTgt spid="7265"/>
                                        </p:tgtEl>
                                        <p:attrNameLst>
                                          <p:attrName>style.visibility</p:attrName>
                                        </p:attrNameLst>
                                      </p:cBhvr>
                                      <p:to>
                                        <p:strVal val="visible"/>
                                      </p:to>
                                    </p:set>
                                  </p:childTnLst>
                                  <p:subTnLst>
                                    <p:set>
                                      <p:cBhvr override="childStyle">
                                        <p:cTn dur="1" fill="hold" display="0" masterRel="sameClick" afterEffect="1">
                                          <p:stCondLst>
                                            <p:cond evt="end" delay="0">
                                              <p:tn val="74"/>
                                            </p:cond>
                                          </p:stCondLst>
                                        </p:cTn>
                                        <p:tgtEl>
                                          <p:spTgt spid="7265"/>
                                        </p:tgtEl>
                                        <p:attrNameLst>
                                          <p:attrName>style.visibility</p:attrName>
                                        </p:attrNameLst>
                                      </p:cBhvr>
                                      <p:to>
                                        <p:strVal val="hidden"/>
                                      </p:to>
                                    </p:set>
                                  </p:subTnLst>
                                </p:cTn>
                              </p:par>
                            </p:childTnLst>
                          </p:cTn>
                        </p:par>
                        <p:par>
                          <p:cTn id="76" fill="hold" nodeType="afterGroup">
                            <p:stCondLst>
                              <p:cond delay="24000"/>
                            </p:stCondLst>
                            <p:childTnLst>
                              <p:par>
                                <p:cTn id="77" presetID="11" presetClass="entr" presetSubtype="0" fill="hold" grpId="0" nodeType="afterEffect">
                                  <p:stCondLst>
                                    <p:cond delay="0"/>
                                  </p:stCondLst>
                                  <p:childTnLst>
                                    <p:set>
                                      <p:cBhvr>
                                        <p:cTn id="78" dur="1000">
                                          <p:stCondLst>
                                            <p:cond delay="0"/>
                                          </p:stCondLst>
                                        </p:cTn>
                                        <p:tgtEl>
                                          <p:spTgt spid="7266"/>
                                        </p:tgtEl>
                                        <p:attrNameLst>
                                          <p:attrName>style.visibility</p:attrName>
                                        </p:attrNameLst>
                                      </p:cBhvr>
                                      <p:to>
                                        <p:strVal val="visible"/>
                                      </p:to>
                                    </p:set>
                                  </p:childTnLst>
                                  <p:subTnLst>
                                    <p:set>
                                      <p:cBhvr override="childStyle">
                                        <p:cTn dur="1" fill="hold" display="0" masterRel="sameClick" afterEffect="1">
                                          <p:stCondLst>
                                            <p:cond evt="end" delay="0">
                                              <p:tn val="77"/>
                                            </p:cond>
                                          </p:stCondLst>
                                        </p:cTn>
                                        <p:tgtEl>
                                          <p:spTgt spid="7266"/>
                                        </p:tgtEl>
                                        <p:attrNameLst>
                                          <p:attrName>style.visibility</p:attrName>
                                        </p:attrNameLst>
                                      </p:cBhvr>
                                      <p:to>
                                        <p:strVal val="hidden"/>
                                      </p:to>
                                    </p:set>
                                  </p:subTnLst>
                                </p:cTn>
                              </p:par>
                            </p:childTnLst>
                          </p:cTn>
                        </p:par>
                        <p:par>
                          <p:cTn id="79" fill="hold" nodeType="afterGroup">
                            <p:stCondLst>
                              <p:cond delay="25000"/>
                            </p:stCondLst>
                            <p:childTnLst>
                              <p:par>
                                <p:cTn id="80" presetID="11" presetClass="entr" presetSubtype="0" fill="hold" grpId="0" nodeType="afterEffect">
                                  <p:stCondLst>
                                    <p:cond delay="0"/>
                                  </p:stCondLst>
                                  <p:childTnLst>
                                    <p:set>
                                      <p:cBhvr>
                                        <p:cTn id="81" dur="1000">
                                          <p:stCondLst>
                                            <p:cond delay="0"/>
                                          </p:stCondLst>
                                        </p:cTn>
                                        <p:tgtEl>
                                          <p:spTgt spid="7267"/>
                                        </p:tgtEl>
                                        <p:attrNameLst>
                                          <p:attrName>style.visibility</p:attrName>
                                        </p:attrNameLst>
                                      </p:cBhvr>
                                      <p:to>
                                        <p:strVal val="visible"/>
                                      </p:to>
                                    </p:set>
                                  </p:childTnLst>
                                  <p:subTnLst>
                                    <p:set>
                                      <p:cBhvr override="childStyle">
                                        <p:cTn dur="1" fill="hold" display="0" masterRel="sameClick" afterEffect="1">
                                          <p:stCondLst>
                                            <p:cond evt="end" delay="0">
                                              <p:tn val="80"/>
                                            </p:cond>
                                          </p:stCondLst>
                                        </p:cTn>
                                        <p:tgtEl>
                                          <p:spTgt spid="7267"/>
                                        </p:tgtEl>
                                        <p:attrNameLst>
                                          <p:attrName>style.visibility</p:attrName>
                                        </p:attrNameLst>
                                      </p:cBhvr>
                                      <p:to>
                                        <p:strVal val="hidden"/>
                                      </p:to>
                                    </p:set>
                                  </p:subTnLst>
                                </p:cTn>
                              </p:par>
                            </p:childTnLst>
                          </p:cTn>
                        </p:par>
                        <p:par>
                          <p:cTn id="82" fill="hold" nodeType="afterGroup">
                            <p:stCondLst>
                              <p:cond delay="26000"/>
                            </p:stCondLst>
                            <p:childTnLst>
                              <p:par>
                                <p:cTn id="83" presetID="11" presetClass="entr" presetSubtype="0" fill="hold" grpId="0" nodeType="afterEffect">
                                  <p:stCondLst>
                                    <p:cond delay="0"/>
                                  </p:stCondLst>
                                  <p:childTnLst>
                                    <p:set>
                                      <p:cBhvr>
                                        <p:cTn id="84" dur="1000">
                                          <p:stCondLst>
                                            <p:cond delay="0"/>
                                          </p:stCondLst>
                                        </p:cTn>
                                        <p:tgtEl>
                                          <p:spTgt spid="7268"/>
                                        </p:tgtEl>
                                        <p:attrNameLst>
                                          <p:attrName>style.visibility</p:attrName>
                                        </p:attrNameLst>
                                      </p:cBhvr>
                                      <p:to>
                                        <p:strVal val="visible"/>
                                      </p:to>
                                    </p:set>
                                  </p:childTnLst>
                                  <p:subTnLst>
                                    <p:set>
                                      <p:cBhvr override="childStyle">
                                        <p:cTn dur="1" fill="hold" display="0" masterRel="sameClick" afterEffect="1">
                                          <p:stCondLst>
                                            <p:cond evt="end" delay="0">
                                              <p:tn val="83"/>
                                            </p:cond>
                                          </p:stCondLst>
                                        </p:cTn>
                                        <p:tgtEl>
                                          <p:spTgt spid="7268"/>
                                        </p:tgtEl>
                                        <p:attrNameLst>
                                          <p:attrName>style.visibility</p:attrName>
                                        </p:attrNameLst>
                                      </p:cBhvr>
                                      <p:to>
                                        <p:strVal val="hidden"/>
                                      </p:to>
                                    </p:set>
                                  </p:subTnLst>
                                </p:cTn>
                              </p:par>
                            </p:childTnLst>
                          </p:cTn>
                        </p:par>
                        <p:par>
                          <p:cTn id="85" fill="hold" nodeType="afterGroup">
                            <p:stCondLst>
                              <p:cond delay="27000"/>
                            </p:stCondLst>
                            <p:childTnLst>
                              <p:par>
                                <p:cTn id="86" presetID="11" presetClass="entr" presetSubtype="0" fill="hold" grpId="0" nodeType="afterEffect">
                                  <p:stCondLst>
                                    <p:cond delay="0"/>
                                  </p:stCondLst>
                                  <p:childTnLst>
                                    <p:set>
                                      <p:cBhvr>
                                        <p:cTn id="87" dur="1000">
                                          <p:stCondLst>
                                            <p:cond delay="0"/>
                                          </p:stCondLst>
                                        </p:cTn>
                                        <p:tgtEl>
                                          <p:spTgt spid="7270"/>
                                        </p:tgtEl>
                                        <p:attrNameLst>
                                          <p:attrName>style.visibility</p:attrName>
                                        </p:attrNameLst>
                                      </p:cBhvr>
                                      <p:to>
                                        <p:strVal val="visible"/>
                                      </p:to>
                                    </p:set>
                                  </p:childTnLst>
                                  <p:subTnLst>
                                    <p:set>
                                      <p:cBhvr override="childStyle">
                                        <p:cTn dur="1" fill="hold" display="0" masterRel="sameClick" afterEffect="1">
                                          <p:stCondLst>
                                            <p:cond evt="end" delay="0">
                                              <p:tn val="86"/>
                                            </p:cond>
                                          </p:stCondLst>
                                        </p:cTn>
                                        <p:tgtEl>
                                          <p:spTgt spid="7270"/>
                                        </p:tgtEl>
                                        <p:attrNameLst>
                                          <p:attrName>style.visibility</p:attrName>
                                        </p:attrNameLst>
                                      </p:cBhvr>
                                      <p:to>
                                        <p:strVal val="hidden"/>
                                      </p:to>
                                    </p:set>
                                  </p:subTnLst>
                                </p:cTn>
                              </p:par>
                            </p:childTnLst>
                          </p:cTn>
                        </p:par>
                        <p:par>
                          <p:cTn id="88" fill="hold" nodeType="afterGroup">
                            <p:stCondLst>
                              <p:cond delay="28000"/>
                            </p:stCondLst>
                            <p:childTnLst>
                              <p:par>
                                <p:cTn id="89" presetID="11" presetClass="entr" presetSubtype="0" fill="hold" grpId="0" nodeType="afterEffect">
                                  <p:stCondLst>
                                    <p:cond delay="0"/>
                                  </p:stCondLst>
                                  <p:childTnLst>
                                    <p:set>
                                      <p:cBhvr>
                                        <p:cTn id="90" dur="1000">
                                          <p:stCondLst>
                                            <p:cond delay="0"/>
                                          </p:stCondLst>
                                        </p:cTn>
                                        <p:tgtEl>
                                          <p:spTgt spid="7271"/>
                                        </p:tgtEl>
                                        <p:attrNameLst>
                                          <p:attrName>style.visibility</p:attrName>
                                        </p:attrNameLst>
                                      </p:cBhvr>
                                      <p:to>
                                        <p:strVal val="visible"/>
                                      </p:to>
                                    </p:set>
                                  </p:childTnLst>
                                  <p:subTnLst>
                                    <p:set>
                                      <p:cBhvr override="childStyle">
                                        <p:cTn dur="1" fill="hold" display="0" masterRel="sameClick" afterEffect="1">
                                          <p:stCondLst>
                                            <p:cond evt="end" delay="0">
                                              <p:tn val="89"/>
                                            </p:cond>
                                          </p:stCondLst>
                                        </p:cTn>
                                        <p:tgtEl>
                                          <p:spTgt spid="7271"/>
                                        </p:tgtEl>
                                        <p:attrNameLst>
                                          <p:attrName>style.visibility</p:attrName>
                                        </p:attrNameLst>
                                      </p:cBhvr>
                                      <p:to>
                                        <p:strVal val="hidden"/>
                                      </p:to>
                                    </p:set>
                                  </p:subTnLst>
                                </p:cTn>
                              </p:par>
                            </p:childTnLst>
                          </p:cTn>
                        </p:par>
                        <p:par>
                          <p:cTn id="91" fill="hold" nodeType="afterGroup">
                            <p:stCondLst>
                              <p:cond delay="29000"/>
                            </p:stCondLst>
                            <p:childTnLst>
                              <p:par>
                                <p:cTn id="92" presetID="11" presetClass="entr" presetSubtype="0" fill="hold" grpId="0" nodeType="afterEffect">
                                  <p:stCondLst>
                                    <p:cond delay="0"/>
                                  </p:stCondLst>
                                  <p:childTnLst>
                                    <p:set>
                                      <p:cBhvr>
                                        <p:cTn id="93" dur="1000">
                                          <p:stCondLst>
                                            <p:cond delay="0"/>
                                          </p:stCondLst>
                                        </p:cTn>
                                        <p:tgtEl>
                                          <p:spTgt spid="7272"/>
                                        </p:tgtEl>
                                        <p:attrNameLst>
                                          <p:attrName>style.visibility</p:attrName>
                                        </p:attrNameLst>
                                      </p:cBhvr>
                                      <p:to>
                                        <p:strVal val="visible"/>
                                      </p:to>
                                    </p:set>
                                  </p:childTnLst>
                                  <p:subTnLst>
                                    <p:set>
                                      <p:cBhvr override="childStyle">
                                        <p:cTn dur="1" fill="hold" display="0" masterRel="sameClick" afterEffect="1">
                                          <p:stCondLst>
                                            <p:cond evt="end" delay="0">
                                              <p:tn val="92"/>
                                            </p:cond>
                                          </p:stCondLst>
                                        </p:cTn>
                                        <p:tgtEl>
                                          <p:spTgt spid="7272"/>
                                        </p:tgtEl>
                                        <p:attrNameLst>
                                          <p:attrName>style.visibility</p:attrName>
                                        </p:attrNameLst>
                                      </p:cBhvr>
                                      <p:to>
                                        <p:strVal val="hidden"/>
                                      </p:to>
                                    </p:set>
                                  </p:subTnLst>
                                </p:cTn>
                              </p:par>
                            </p:childTnLst>
                          </p:cTn>
                        </p:par>
                        <p:par>
                          <p:cTn id="94" fill="hold" nodeType="afterGroup">
                            <p:stCondLst>
                              <p:cond delay="30000"/>
                            </p:stCondLst>
                            <p:childTnLst>
                              <p:par>
                                <p:cTn id="95" presetID="11" presetClass="entr" presetSubtype="0" fill="hold" grpId="0" nodeType="afterEffect">
                                  <p:stCondLst>
                                    <p:cond delay="0"/>
                                  </p:stCondLst>
                                  <p:childTnLst>
                                    <p:set>
                                      <p:cBhvr>
                                        <p:cTn id="96" dur="1000">
                                          <p:stCondLst>
                                            <p:cond delay="0"/>
                                          </p:stCondLst>
                                        </p:cTn>
                                        <p:tgtEl>
                                          <p:spTgt spid="7273"/>
                                        </p:tgtEl>
                                        <p:attrNameLst>
                                          <p:attrName>style.visibility</p:attrName>
                                        </p:attrNameLst>
                                      </p:cBhvr>
                                      <p:to>
                                        <p:strVal val="visible"/>
                                      </p:to>
                                    </p:set>
                                  </p:childTnLst>
                                  <p:subTnLst>
                                    <p:set>
                                      <p:cBhvr override="childStyle">
                                        <p:cTn dur="1" fill="hold" display="0" masterRel="sameClick" afterEffect="1">
                                          <p:stCondLst>
                                            <p:cond evt="end" delay="0">
                                              <p:tn val="95"/>
                                            </p:cond>
                                          </p:stCondLst>
                                        </p:cTn>
                                        <p:tgtEl>
                                          <p:spTgt spid="7273"/>
                                        </p:tgtEl>
                                        <p:attrNameLst>
                                          <p:attrName>style.visibility</p:attrName>
                                        </p:attrNameLst>
                                      </p:cBhvr>
                                      <p:to>
                                        <p:strVal val="hidden"/>
                                      </p:to>
                                    </p:set>
                                  </p:subTnLst>
                                </p:cTn>
                              </p:par>
                            </p:childTnLst>
                          </p:cTn>
                        </p:par>
                        <p:par>
                          <p:cTn id="97" fill="hold" nodeType="afterGroup">
                            <p:stCondLst>
                              <p:cond delay="31000"/>
                            </p:stCondLst>
                            <p:childTnLst>
                              <p:par>
                                <p:cTn id="98" presetID="11" presetClass="entr" presetSubtype="0" fill="hold" grpId="0" nodeType="afterEffect">
                                  <p:stCondLst>
                                    <p:cond delay="0"/>
                                  </p:stCondLst>
                                  <p:childTnLst>
                                    <p:set>
                                      <p:cBhvr>
                                        <p:cTn id="99" dur="1000">
                                          <p:stCondLst>
                                            <p:cond delay="0"/>
                                          </p:stCondLst>
                                        </p:cTn>
                                        <p:tgtEl>
                                          <p:spTgt spid="7274"/>
                                        </p:tgtEl>
                                        <p:attrNameLst>
                                          <p:attrName>style.visibility</p:attrName>
                                        </p:attrNameLst>
                                      </p:cBhvr>
                                      <p:to>
                                        <p:strVal val="visible"/>
                                      </p:to>
                                    </p:set>
                                  </p:childTnLst>
                                  <p:subTnLst>
                                    <p:set>
                                      <p:cBhvr override="childStyle">
                                        <p:cTn dur="1" fill="hold" display="0" masterRel="sameClick" afterEffect="1">
                                          <p:stCondLst>
                                            <p:cond evt="end" delay="0">
                                              <p:tn val="98"/>
                                            </p:cond>
                                          </p:stCondLst>
                                        </p:cTn>
                                        <p:tgtEl>
                                          <p:spTgt spid="7274"/>
                                        </p:tgtEl>
                                        <p:attrNameLst>
                                          <p:attrName>style.visibility</p:attrName>
                                        </p:attrNameLst>
                                      </p:cBhvr>
                                      <p:to>
                                        <p:strVal val="hidden"/>
                                      </p:to>
                                    </p:set>
                                  </p:subTnLst>
                                </p:cTn>
                              </p:par>
                            </p:childTnLst>
                          </p:cTn>
                        </p:par>
                        <p:par>
                          <p:cTn id="100" fill="hold" nodeType="afterGroup">
                            <p:stCondLst>
                              <p:cond delay="32000"/>
                            </p:stCondLst>
                            <p:childTnLst>
                              <p:par>
                                <p:cTn id="101" presetID="11" presetClass="entr" presetSubtype="0" fill="hold" grpId="0" nodeType="afterEffect">
                                  <p:stCondLst>
                                    <p:cond delay="0"/>
                                  </p:stCondLst>
                                  <p:childTnLst>
                                    <p:set>
                                      <p:cBhvr>
                                        <p:cTn id="102" dur="1000">
                                          <p:stCondLst>
                                            <p:cond delay="0"/>
                                          </p:stCondLst>
                                        </p:cTn>
                                        <p:tgtEl>
                                          <p:spTgt spid="7275"/>
                                        </p:tgtEl>
                                        <p:attrNameLst>
                                          <p:attrName>style.visibility</p:attrName>
                                        </p:attrNameLst>
                                      </p:cBhvr>
                                      <p:to>
                                        <p:strVal val="visible"/>
                                      </p:to>
                                    </p:set>
                                  </p:childTnLst>
                                  <p:subTnLst>
                                    <p:set>
                                      <p:cBhvr override="childStyle">
                                        <p:cTn dur="1" fill="hold" display="0" masterRel="sameClick" afterEffect="1">
                                          <p:stCondLst>
                                            <p:cond evt="end" delay="0">
                                              <p:tn val="101"/>
                                            </p:cond>
                                          </p:stCondLst>
                                        </p:cTn>
                                        <p:tgtEl>
                                          <p:spTgt spid="7275"/>
                                        </p:tgtEl>
                                        <p:attrNameLst>
                                          <p:attrName>style.visibility</p:attrName>
                                        </p:attrNameLst>
                                      </p:cBhvr>
                                      <p:to>
                                        <p:strVal val="hidden"/>
                                      </p:to>
                                    </p:set>
                                  </p:subTnLst>
                                </p:cTn>
                              </p:par>
                            </p:childTnLst>
                          </p:cTn>
                        </p:par>
                        <p:par>
                          <p:cTn id="103" fill="hold" nodeType="afterGroup">
                            <p:stCondLst>
                              <p:cond delay="33000"/>
                            </p:stCondLst>
                            <p:childTnLst>
                              <p:par>
                                <p:cTn id="104" presetID="11" presetClass="entr" presetSubtype="0" fill="hold" grpId="0" nodeType="afterEffect">
                                  <p:stCondLst>
                                    <p:cond delay="0"/>
                                  </p:stCondLst>
                                  <p:childTnLst>
                                    <p:set>
                                      <p:cBhvr>
                                        <p:cTn id="105" dur="1000">
                                          <p:stCondLst>
                                            <p:cond delay="0"/>
                                          </p:stCondLst>
                                        </p:cTn>
                                        <p:tgtEl>
                                          <p:spTgt spid="7276"/>
                                        </p:tgtEl>
                                        <p:attrNameLst>
                                          <p:attrName>style.visibility</p:attrName>
                                        </p:attrNameLst>
                                      </p:cBhvr>
                                      <p:to>
                                        <p:strVal val="visible"/>
                                      </p:to>
                                    </p:set>
                                  </p:childTnLst>
                                  <p:subTnLst>
                                    <p:set>
                                      <p:cBhvr override="childStyle">
                                        <p:cTn dur="1" fill="hold" display="0" masterRel="sameClick" afterEffect="1">
                                          <p:stCondLst>
                                            <p:cond evt="end" delay="0">
                                              <p:tn val="104"/>
                                            </p:cond>
                                          </p:stCondLst>
                                        </p:cTn>
                                        <p:tgtEl>
                                          <p:spTgt spid="7276"/>
                                        </p:tgtEl>
                                        <p:attrNameLst>
                                          <p:attrName>style.visibility</p:attrName>
                                        </p:attrNameLst>
                                      </p:cBhvr>
                                      <p:to>
                                        <p:strVal val="hidden"/>
                                      </p:to>
                                    </p:set>
                                  </p:subTnLst>
                                </p:cTn>
                              </p:par>
                            </p:childTnLst>
                          </p:cTn>
                        </p:par>
                        <p:par>
                          <p:cTn id="106" fill="hold" nodeType="afterGroup">
                            <p:stCondLst>
                              <p:cond delay="34000"/>
                            </p:stCondLst>
                            <p:childTnLst>
                              <p:par>
                                <p:cTn id="107" presetID="11" presetClass="entr" presetSubtype="0" fill="hold" grpId="0" nodeType="afterEffect">
                                  <p:stCondLst>
                                    <p:cond delay="0"/>
                                  </p:stCondLst>
                                  <p:childTnLst>
                                    <p:set>
                                      <p:cBhvr>
                                        <p:cTn id="108" dur="1000">
                                          <p:stCondLst>
                                            <p:cond delay="0"/>
                                          </p:stCondLst>
                                        </p:cTn>
                                        <p:tgtEl>
                                          <p:spTgt spid="7277"/>
                                        </p:tgtEl>
                                        <p:attrNameLst>
                                          <p:attrName>style.visibility</p:attrName>
                                        </p:attrNameLst>
                                      </p:cBhvr>
                                      <p:to>
                                        <p:strVal val="visible"/>
                                      </p:to>
                                    </p:set>
                                  </p:childTnLst>
                                  <p:subTnLst>
                                    <p:set>
                                      <p:cBhvr override="childStyle">
                                        <p:cTn dur="1" fill="hold" display="0" masterRel="sameClick" afterEffect="1">
                                          <p:stCondLst>
                                            <p:cond evt="end" delay="0">
                                              <p:tn val="107"/>
                                            </p:cond>
                                          </p:stCondLst>
                                        </p:cTn>
                                        <p:tgtEl>
                                          <p:spTgt spid="7277"/>
                                        </p:tgtEl>
                                        <p:attrNameLst>
                                          <p:attrName>style.visibility</p:attrName>
                                        </p:attrNameLst>
                                      </p:cBhvr>
                                      <p:to>
                                        <p:strVal val="hidden"/>
                                      </p:to>
                                    </p:set>
                                  </p:subTnLst>
                                </p:cTn>
                              </p:par>
                            </p:childTnLst>
                          </p:cTn>
                        </p:par>
                        <p:par>
                          <p:cTn id="109" fill="hold" nodeType="afterGroup">
                            <p:stCondLst>
                              <p:cond delay="35000"/>
                            </p:stCondLst>
                            <p:childTnLst>
                              <p:par>
                                <p:cTn id="110" presetID="11" presetClass="entr" presetSubtype="0" fill="hold" grpId="0" nodeType="afterEffect">
                                  <p:stCondLst>
                                    <p:cond delay="0"/>
                                  </p:stCondLst>
                                  <p:childTnLst>
                                    <p:set>
                                      <p:cBhvr>
                                        <p:cTn id="111" dur="1000">
                                          <p:stCondLst>
                                            <p:cond delay="0"/>
                                          </p:stCondLst>
                                        </p:cTn>
                                        <p:tgtEl>
                                          <p:spTgt spid="7278"/>
                                        </p:tgtEl>
                                        <p:attrNameLst>
                                          <p:attrName>style.visibility</p:attrName>
                                        </p:attrNameLst>
                                      </p:cBhvr>
                                      <p:to>
                                        <p:strVal val="visible"/>
                                      </p:to>
                                    </p:set>
                                  </p:childTnLst>
                                  <p:subTnLst>
                                    <p:set>
                                      <p:cBhvr override="childStyle">
                                        <p:cTn dur="1" fill="hold" display="0" masterRel="sameClick" afterEffect="1">
                                          <p:stCondLst>
                                            <p:cond evt="end" delay="0">
                                              <p:tn val="110"/>
                                            </p:cond>
                                          </p:stCondLst>
                                        </p:cTn>
                                        <p:tgtEl>
                                          <p:spTgt spid="7278"/>
                                        </p:tgtEl>
                                        <p:attrNameLst>
                                          <p:attrName>style.visibility</p:attrName>
                                        </p:attrNameLst>
                                      </p:cBhvr>
                                      <p:to>
                                        <p:strVal val="hidden"/>
                                      </p:to>
                                    </p:set>
                                  </p:subTnLst>
                                </p:cTn>
                              </p:par>
                            </p:childTnLst>
                          </p:cTn>
                        </p:par>
                        <p:par>
                          <p:cTn id="112" fill="hold" nodeType="afterGroup">
                            <p:stCondLst>
                              <p:cond delay="36000"/>
                            </p:stCondLst>
                            <p:childTnLst>
                              <p:par>
                                <p:cTn id="113" presetID="11" presetClass="entr" presetSubtype="0" fill="hold" grpId="0" nodeType="afterEffect">
                                  <p:stCondLst>
                                    <p:cond delay="0"/>
                                  </p:stCondLst>
                                  <p:childTnLst>
                                    <p:set>
                                      <p:cBhvr>
                                        <p:cTn id="114" dur="1000">
                                          <p:stCondLst>
                                            <p:cond delay="0"/>
                                          </p:stCondLst>
                                        </p:cTn>
                                        <p:tgtEl>
                                          <p:spTgt spid="7279"/>
                                        </p:tgtEl>
                                        <p:attrNameLst>
                                          <p:attrName>style.visibility</p:attrName>
                                        </p:attrNameLst>
                                      </p:cBhvr>
                                      <p:to>
                                        <p:strVal val="visible"/>
                                      </p:to>
                                    </p:set>
                                  </p:childTnLst>
                                  <p:subTnLst>
                                    <p:set>
                                      <p:cBhvr override="childStyle">
                                        <p:cTn dur="1" fill="hold" display="0" masterRel="sameClick" afterEffect="1">
                                          <p:stCondLst>
                                            <p:cond evt="end" delay="0">
                                              <p:tn val="113"/>
                                            </p:cond>
                                          </p:stCondLst>
                                        </p:cTn>
                                        <p:tgtEl>
                                          <p:spTgt spid="7279"/>
                                        </p:tgtEl>
                                        <p:attrNameLst>
                                          <p:attrName>style.visibility</p:attrName>
                                        </p:attrNameLst>
                                      </p:cBhvr>
                                      <p:to>
                                        <p:strVal val="hidden"/>
                                      </p:to>
                                    </p:set>
                                  </p:subTnLst>
                                </p:cTn>
                              </p:par>
                            </p:childTnLst>
                          </p:cTn>
                        </p:par>
                        <p:par>
                          <p:cTn id="115" fill="hold" nodeType="afterGroup">
                            <p:stCondLst>
                              <p:cond delay="37000"/>
                            </p:stCondLst>
                            <p:childTnLst>
                              <p:par>
                                <p:cTn id="116" presetID="11" presetClass="entr" presetSubtype="0" fill="hold" grpId="0" nodeType="afterEffect">
                                  <p:stCondLst>
                                    <p:cond delay="0"/>
                                  </p:stCondLst>
                                  <p:childTnLst>
                                    <p:set>
                                      <p:cBhvr>
                                        <p:cTn id="117" dur="1000">
                                          <p:stCondLst>
                                            <p:cond delay="0"/>
                                          </p:stCondLst>
                                        </p:cTn>
                                        <p:tgtEl>
                                          <p:spTgt spid="7280"/>
                                        </p:tgtEl>
                                        <p:attrNameLst>
                                          <p:attrName>style.visibility</p:attrName>
                                        </p:attrNameLst>
                                      </p:cBhvr>
                                      <p:to>
                                        <p:strVal val="visible"/>
                                      </p:to>
                                    </p:set>
                                  </p:childTnLst>
                                  <p:subTnLst>
                                    <p:set>
                                      <p:cBhvr override="childStyle">
                                        <p:cTn dur="1" fill="hold" display="0" masterRel="sameClick" afterEffect="1">
                                          <p:stCondLst>
                                            <p:cond evt="end" delay="0">
                                              <p:tn val="116"/>
                                            </p:cond>
                                          </p:stCondLst>
                                        </p:cTn>
                                        <p:tgtEl>
                                          <p:spTgt spid="7280"/>
                                        </p:tgtEl>
                                        <p:attrNameLst>
                                          <p:attrName>style.visibility</p:attrName>
                                        </p:attrNameLst>
                                      </p:cBhvr>
                                      <p:to>
                                        <p:strVal val="hidden"/>
                                      </p:to>
                                    </p:set>
                                  </p:subTnLst>
                                </p:cTn>
                              </p:par>
                            </p:childTnLst>
                          </p:cTn>
                        </p:par>
                        <p:par>
                          <p:cTn id="118" fill="hold" nodeType="afterGroup">
                            <p:stCondLst>
                              <p:cond delay="38000"/>
                            </p:stCondLst>
                            <p:childTnLst>
                              <p:par>
                                <p:cTn id="119" presetID="11" presetClass="entr" presetSubtype="0" fill="hold" grpId="0" nodeType="afterEffect">
                                  <p:stCondLst>
                                    <p:cond delay="0"/>
                                  </p:stCondLst>
                                  <p:childTnLst>
                                    <p:set>
                                      <p:cBhvr>
                                        <p:cTn id="120" dur="1000">
                                          <p:stCondLst>
                                            <p:cond delay="0"/>
                                          </p:stCondLst>
                                        </p:cTn>
                                        <p:tgtEl>
                                          <p:spTgt spid="7281"/>
                                        </p:tgtEl>
                                        <p:attrNameLst>
                                          <p:attrName>style.visibility</p:attrName>
                                        </p:attrNameLst>
                                      </p:cBhvr>
                                      <p:to>
                                        <p:strVal val="visible"/>
                                      </p:to>
                                    </p:set>
                                  </p:childTnLst>
                                  <p:subTnLst>
                                    <p:set>
                                      <p:cBhvr override="childStyle">
                                        <p:cTn dur="1" fill="hold" display="0" masterRel="sameClick" afterEffect="1">
                                          <p:stCondLst>
                                            <p:cond evt="end" delay="0">
                                              <p:tn val="119"/>
                                            </p:cond>
                                          </p:stCondLst>
                                        </p:cTn>
                                        <p:tgtEl>
                                          <p:spTgt spid="7281"/>
                                        </p:tgtEl>
                                        <p:attrNameLst>
                                          <p:attrName>style.visibility</p:attrName>
                                        </p:attrNameLst>
                                      </p:cBhvr>
                                      <p:to>
                                        <p:strVal val="hidden"/>
                                      </p:to>
                                    </p:set>
                                  </p:subTnLst>
                                </p:cTn>
                              </p:par>
                            </p:childTnLst>
                          </p:cTn>
                        </p:par>
                        <p:par>
                          <p:cTn id="121" fill="hold" nodeType="afterGroup">
                            <p:stCondLst>
                              <p:cond delay="39000"/>
                            </p:stCondLst>
                            <p:childTnLst>
                              <p:par>
                                <p:cTn id="122" presetID="11" presetClass="entr" presetSubtype="0" fill="hold" grpId="0" nodeType="afterEffect">
                                  <p:stCondLst>
                                    <p:cond delay="0"/>
                                  </p:stCondLst>
                                  <p:childTnLst>
                                    <p:set>
                                      <p:cBhvr>
                                        <p:cTn id="123" dur="1000">
                                          <p:stCondLst>
                                            <p:cond delay="0"/>
                                          </p:stCondLst>
                                        </p:cTn>
                                        <p:tgtEl>
                                          <p:spTgt spid="7282"/>
                                        </p:tgtEl>
                                        <p:attrNameLst>
                                          <p:attrName>style.visibility</p:attrName>
                                        </p:attrNameLst>
                                      </p:cBhvr>
                                      <p:to>
                                        <p:strVal val="visible"/>
                                      </p:to>
                                    </p:set>
                                  </p:childTnLst>
                                  <p:subTnLst>
                                    <p:set>
                                      <p:cBhvr override="childStyle">
                                        <p:cTn dur="1" fill="hold" display="0" masterRel="sameClick" afterEffect="1">
                                          <p:stCondLst>
                                            <p:cond evt="end" delay="0">
                                              <p:tn val="122"/>
                                            </p:cond>
                                          </p:stCondLst>
                                        </p:cTn>
                                        <p:tgtEl>
                                          <p:spTgt spid="7282"/>
                                        </p:tgtEl>
                                        <p:attrNameLst>
                                          <p:attrName>style.visibility</p:attrName>
                                        </p:attrNameLst>
                                      </p:cBhvr>
                                      <p:to>
                                        <p:strVal val="hidden"/>
                                      </p:to>
                                    </p:set>
                                  </p:subTnLst>
                                </p:cTn>
                              </p:par>
                            </p:childTnLst>
                          </p:cTn>
                        </p:par>
                        <p:par>
                          <p:cTn id="124" fill="hold" nodeType="afterGroup">
                            <p:stCondLst>
                              <p:cond delay="40000"/>
                            </p:stCondLst>
                            <p:childTnLst>
                              <p:par>
                                <p:cTn id="125" presetID="11" presetClass="entr" presetSubtype="0" fill="hold" grpId="0" nodeType="afterEffect">
                                  <p:stCondLst>
                                    <p:cond delay="0"/>
                                  </p:stCondLst>
                                  <p:childTnLst>
                                    <p:set>
                                      <p:cBhvr>
                                        <p:cTn id="126" dur="1000">
                                          <p:stCondLst>
                                            <p:cond delay="0"/>
                                          </p:stCondLst>
                                        </p:cTn>
                                        <p:tgtEl>
                                          <p:spTgt spid="7283"/>
                                        </p:tgtEl>
                                        <p:attrNameLst>
                                          <p:attrName>style.visibility</p:attrName>
                                        </p:attrNameLst>
                                      </p:cBhvr>
                                      <p:to>
                                        <p:strVal val="visible"/>
                                      </p:to>
                                    </p:set>
                                  </p:childTnLst>
                                  <p:subTnLst>
                                    <p:set>
                                      <p:cBhvr override="childStyle">
                                        <p:cTn dur="1" fill="hold" display="0" masterRel="sameClick" afterEffect="1">
                                          <p:stCondLst>
                                            <p:cond evt="end" delay="0">
                                              <p:tn val="125"/>
                                            </p:cond>
                                          </p:stCondLst>
                                        </p:cTn>
                                        <p:tgtEl>
                                          <p:spTgt spid="7283"/>
                                        </p:tgtEl>
                                        <p:attrNameLst>
                                          <p:attrName>style.visibility</p:attrName>
                                        </p:attrNameLst>
                                      </p:cBhvr>
                                      <p:to>
                                        <p:strVal val="hidden"/>
                                      </p:to>
                                    </p:set>
                                  </p:subTnLst>
                                </p:cTn>
                              </p:par>
                            </p:childTnLst>
                          </p:cTn>
                        </p:par>
                        <p:par>
                          <p:cTn id="127" fill="hold" nodeType="afterGroup">
                            <p:stCondLst>
                              <p:cond delay="41000"/>
                            </p:stCondLst>
                            <p:childTnLst>
                              <p:par>
                                <p:cTn id="128" presetID="11" presetClass="entr" presetSubtype="0" fill="hold" grpId="0" nodeType="afterEffect">
                                  <p:stCondLst>
                                    <p:cond delay="0"/>
                                  </p:stCondLst>
                                  <p:childTnLst>
                                    <p:set>
                                      <p:cBhvr>
                                        <p:cTn id="129" dur="1000">
                                          <p:stCondLst>
                                            <p:cond delay="0"/>
                                          </p:stCondLst>
                                        </p:cTn>
                                        <p:tgtEl>
                                          <p:spTgt spid="7284"/>
                                        </p:tgtEl>
                                        <p:attrNameLst>
                                          <p:attrName>style.visibility</p:attrName>
                                        </p:attrNameLst>
                                      </p:cBhvr>
                                      <p:to>
                                        <p:strVal val="visible"/>
                                      </p:to>
                                    </p:set>
                                  </p:childTnLst>
                                  <p:subTnLst>
                                    <p:set>
                                      <p:cBhvr override="childStyle">
                                        <p:cTn dur="1" fill="hold" display="0" masterRel="sameClick" afterEffect="1">
                                          <p:stCondLst>
                                            <p:cond evt="end" delay="0">
                                              <p:tn val="128"/>
                                            </p:cond>
                                          </p:stCondLst>
                                        </p:cTn>
                                        <p:tgtEl>
                                          <p:spTgt spid="7284"/>
                                        </p:tgtEl>
                                        <p:attrNameLst>
                                          <p:attrName>style.visibility</p:attrName>
                                        </p:attrNameLst>
                                      </p:cBhvr>
                                      <p:to>
                                        <p:strVal val="hidden"/>
                                      </p:to>
                                    </p:set>
                                  </p:subTnLst>
                                </p:cTn>
                              </p:par>
                            </p:childTnLst>
                          </p:cTn>
                        </p:par>
                        <p:par>
                          <p:cTn id="130" fill="hold" nodeType="afterGroup">
                            <p:stCondLst>
                              <p:cond delay="42000"/>
                            </p:stCondLst>
                            <p:childTnLst>
                              <p:par>
                                <p:cTn id="131" presetID="11" presetClass="entr" presetSubtype="0" fill="hold" grpId="0" nodeType="afterEffect">
                                  <p:stCondLst>
                                    <p:cond delay="0"/>
                                  </p:stCondLst>
                                  <p:childTnLst>
                                    <p:set>
                                      <p:cBhvr>
                                        <p:cTn id="132" dur="1000">
                                          <p:stCondLst>
                                            <p:cond delay="0"/>
                                          </p:stCondLst>
                                        </p:cTn>
                                        <p:tgtEl>
                                          <p:spTgt spid="7285"/>
                                        </p:tgtEl>
                                        <p:attrNameLst>
                                          <p:attrName>style.visibility</p:attrName>
                                        </p:attrNameLst>
                                      </p:cBhvr>
                                      <p:to>
                                        <p:strVal val="visible"/>
                                      </p:to>
                                    </p:set>
                                  </p:childTnLst>
                                  <p:subTnLst>
                                    <p:set>
                                      <p:cBhvr override="childStyle">
                                        <p:cTn dur="1" fill="hold" display="0" masterRel="sameClick" afterEffect="1">
                                          <p:stCondLst>
                                            <p:cond evt="end" delay="0">
                                              <p:tn val="131"/>
                                            </p:cond>
                                          </p:stCondLst>
                                        </p:cTn>
                                        <p:tgtEl>
                                          <p:spTgt spid="7285"/>
                                        </p:tgtEl>
                                        <p:attrNameLst>
                                          <p:attrName>style.visibility</p:attrName>
                                        </p:attrNameLst>
                                      </p:cBhvr>
                                      <p:to>
                                        <p:strVal val="hidden"/>
                                      </p:to>
                                    </p:set>
                                  </p:subTnLst>
                                </p:cTn>
                              </p:par>
                            </p:childTnLst>
                          </p:cTn>
                        </p:par>
                        <p:par>
                          <p:cTn id="133" fill="hold" nodeType="afterGroup">
                            <p:stCondLst>
                              <p:cond delay="43000"/>
                            </p:stCondLst>
                            <p:childTnLst>
                              <p:par>
                                <p:cTn id="134" presetID="11" presetClass="entr" presetSubtype="0" fill="hold" grpId="0" nodeType="afterEffect">
                                  <p:stCondLst>
                                    <p:cond delay="0"/>
                                  </p:stCondLst>
                                  <p:childTnLst>
                                    <p:set>
                                      <p:cBhvr>
                                        <p:cTn id="135" dur="1000">
                                          <p:stCondLst>
                                            <p:cond delay="0"/>
                                          </p:stCondLst>
                                        </p:cTn>
                                        <p:tgtEl>
                                          <p:spTgt spid="7286"/>
                                        </p:tgtEl>
                                        <p:attrNameLst>
                                          <p:attrName>style.visibility</p:attrName>
                                        </p:attrNameLst>
                                      </p:cBhvr>
                                      <p:to>
                                        <p:strVal val="visible"/>
                                      </p:to>
                                    </p:set>
                                  </p:childTnLst>
                                  <p:subTnLst>
                                    <p:set>
                                      <p:cBhvr override="childStyle">
                                        <p:cTn dur="1" fill="hold" display="0" masterRel="sameClick" afterEffect="1">
                                          <p:stCondLst>
                                            <p:cond evt="end" delay="0">
                                              <p:tn val="134"/>
                                            </p:cond>
                                          </p:stCondLst>
                                        </p:cTn>
                                        <p:tgtEl>
                                          <p:spTgt spid="7286"/>
                                        </p:tgtEl>
                                        <p:attrNameLst>
                                          <p:attrName>style.visibility</p:attrName>
                                        </p:attrNameLst>
                                      </p:cBhvr>
                                      <p:to>
                                        <p:strVal val="hidden"/>
                                      </p:to>
                                    </p:set>
                                  </p:subTnLst>
                                </p:cTn>
                              </p:par>
                            </p:childTnLst>
                          </p:cTn>
                        </p:par>
                        <p:par>
                          <p:cTn id="136" fill="hold" nodeType="afterGroup">
                            <p:stCondLst>
                              <p:cond delay="44000"/>
                            </p:stCondLst>
                            <p:childTnLst>
                              <p:par>
                                <p:cTn id="137" presetID="11" presetClass="entr" presetSubtype="0" fill="hold" grpId="0" nodeType="afterEffect">
                                  <p:stCondLst>
                                    <p:cond delay="0"/>
                                  </p:stCondLst>
                                  <p:childTnLst>
                                    <p:set>
                                      <p:cBhvr>
                                        <p:cTn id="138" dur="1000">
                                          <p:stCondLst>
                                            <p:cond delay="0"/>
                                          </p:stCondLst>
                                        </p:cTn>
                                        <p:tgtEl>
                                          <p:spTgt spid="7287"/>
                                        </p:tgtEl>
                                        <p:attrNameLst>
                                          <p:attrName>style.visibility</p:attrName>
                                        </p:attrNameLst>
                                      </p:cBhvr>
                                      <p:to>
                                        <p:strVal val="visible"/>
                                      </p:to>
                                    </p:set>
                                  </p:childTnLst>
                                  <p:subTnLst>
                                    <p:set>
                                      <p:cBhvr override="childStyle">
                                        <p:cTn dur="1" fill="hold" display="0" masterRel="sameClick" afterEffect="1">
                                          <p:stCondLst>
                                            <p:cond evt="end" delay="0">
                                              <p:tn val="137"/>
                                            </p:cond>
                                          </p:stCondLst>
                                        </p:cTn>
                                        <p:tgtEl>
                                          <p:spTgt spid="7287"/>
                                        </p:tgtEl>
                                        <p:attrNameLst>
                                          <p:attrName>style.visibility</p:attrName>
                                        </p:attrNameLst>
                                      </p:cBhvr>
                                      <p:to>
                                        <p:strVal val="hidden"/>
                                      </p:to>
                                    </p:set>
                                  </p:subTnLst>
                                </p:cTn>
                              </p:par>
                            </p:childTnLst>
                          </p:cTn>
                        </p:par>
                        <p:par>
                          <p:cTn id="139" fill="hold" nodeType="afterGroup">
                            <p:stCondLst>
                              <p:cond delay="45000"/>
                            </p:stCondLst>
                            <p:childTnLst>
                              <p:par>
                                <p:cTn id="140" presetID="11" presetClass="entr" presetSubtype="0" fill="hold" grpId="0" nodeType="afterEffect">
                                  <p:stCondLst>
                                    <p:cond delay="0"/>
                                  </p:stCondLst>
                                  <p:childTnLst>
                                    <p:set>
                                      <p:cBhvr>
                                        <p:cTn id="141" dur="1000">
                                          <p:stCondLst>
                                            <p:cond delay="0"/>
                                          </p:stCondLst>
                                        </p:cTn>
                                        <p:tgtEl>
                                          <p:spTgt spid="7288"/>
                                        </p:tgtEl>
                                        <p:attrNameLst>
                                          <p:attrName>style.visibility</p:attrName>
                                        </p:attrNameLst>
                                      </p:cBhvr>
                                      <p:to>
                                        <p:strVal val="visible"/>
                                      </p:to>
                                    </p:set>
                                  </p:childTnLst>
                                  <p:subTnLst>
                                    <p:set>
                                      <p:cBhvr override="childStyle">
                                        <p:cTn dur="1" fill="hold" display="0" masterRel="sameClick" afterEffect="1">
                                          <p:stCondLst>
                                            <p:cond evt="end" delay="0">
                                              <p:tn val="140"/>
                                            </p:cond>
                                          </p:stCondLst>
                                        </p:cTn>
                                        <p:tgtEl>
                                          <p:spTgt spid="7288"/>
                                        </p:tgtEl>
                                        <p:attrNameLst>
                                          <p:attrName>style.visibility</p:attrName>
                                        </p:attrNameLst>
                                      </p:cBhvr>
                                      <p:to>
                                        <p:strVal val="hidden"/>
                                      </p:to>
                                    </p:set>
                                  </p:subTnLst>
                                </p:cTn>
                              </p:par>
                            </p:childTnLst>
                          </p:cTn>
                        </p:par>
                        <p:par>
                          <p:cTn id="142" fill="hold" nodeType="afterGroup">
                            <p:stCondLst>
                              <p:cond delay="46000"/>
                            </p:stCondLst>
                            <p:childTnLst>
                              <p:par>
                                <p:cTn id="143" presetID="11" presetClass="entr" presetSubtype="0" fill="hold" grpId="0" nodeType="afterEffect">
                                  <p:stCondLst>
                                    <p:cond delay="0"/>
                                  </p:stCondLst>
                                  <p:childTnLst>
                                    <p:set>
                                      <p:cBhvr>
                                        <p:cTn id="144" dur="1000">
                                          <p:stCondLst>
                                            <p:cond delay="0"/>
                                          </p:stCondLst>
                                        </p:cTn>
                                        <p:tgtEl>
                                          <p:spTgt spid="7289"/>
                                        </p:tgtEl>
                                        <p:attrNameLst>
                                          <p:attrName>style.visibility</p:attrName>
                                        </p:attrNameLst>
                                      </p:cBhvr>
                                      <p:to>
                                        <p:strVal val="visible"/>
                                      </p:to>
                                    </p:set>
                                  </p:childTnLst>
                                  <p:subTnLst>
                                    <p:set>
                                      <p:cBhvr override="childStyle">
                                        <p:cTn dur="1" fill="hold" display="0" masterRel="sameClick" afterEffect="1">
                                          <p:stCondLst>
                                            <p:cond evt="end" delay="0">
                                              <p:tn val="143"/>
                                            </p:cond>
                                          </p:stCondLst>
                                        </p:cTn>
                                        <p:tgtEl>
                                          <p:spTgt spid="7289"/>
                                        </p:tgtEl>
                                        <p:attrNameLst>
                                          <p:attrName>style.visibility</p:attrName>
                                        </p:attrNameLst>
                                      </p:cBhvr>
                                      <p:to>
                                        <p:strVal val="hidden"/>
                                      </p:to>
                                    </p:set>
                                  </p:subTnLst>
                                </p:cTn>
                              </p:par>
                            </p:childTnLst>
                          </p:cTn>
                        </p:par>
                        <p:par>
                          <p:cTn id="145" fill="hold" nodeType="afterGroup">
                            <p:stCondLst>
                              <p:cond delay="47000"/>
                            </p:stCondLst>
                            <p:childTnLst>
                              <p:par>
                                <p:cTn id="146" presetID="11" presetClass="entr" presetSubtype="0" fill="hold" grpId="0" nodeType="afterEffect">
                                  <p:stCondLst>
                                    <p:cond delay="0"/>
                                  </p:stCondLst>
                                  <p:childTnLst>
                                    <p:set>
                                      <p:cBhvr>
                                        <p:cTn id="147" dur="1000">
                                          <p:stCondLst>
                                            <p:cond delay="0"/>
                                          </p:stCondLst>
                                        </p:cTn>
                                        <p:tgtEl>
                                          <p:spTgt spid="7290"/>
                                        </p:tgtEl>
                                        <p:attrNameLst>
                                          <p:attrName>style.visibility</p:attrName>
                                        </p:attrNameLst>
                                      </p:cBhvr>
                                      <p:to>
                                        <p:strVal val="visible"/>
                                      </p:to>
                                    </p:set>
                                  </p:childTnLst>
                                  <p:subTnLst>
                                    <p:set>
                                      <p:cBhvr override="childStyle">
                                        <p:cTn dur="1" fill="hold" display="0" masterRel="sameClick" afterEffect="1">
                                          <p:stCondLst>
                                            <p:cond evt="end" delay="0">
                                              <p:tn val="146"/>
                                            </p:cond>
                                          </p:stCondLst>
                                        </p:cTn>
                                        <p:tgtEl>
                                          <p:spTgt spid="7290"/>
                                        </p:tgtEl>
                                        <p:attrNameLst>
                                          <p:attrName>style.visibility</p:attrName>
                                        </p:attrNameLst>
                                      </p:cBhvr>
                                      <p:to>
                                        <p:strVal val="hidden"/>
                                      </p:to>
                                    </p:set>
                                  </p:subTnLst>
                                </p:cTn>
                              </p:par>
                            </p:childTnLst>
                          </p:cTn>
                        </p:par>
                        <p:par>
                          <p:cTn id="148" fill="hold" nodeType="afterGroup">
                            <p:stCondLst>
                              <p:cond delay="48000"/>
                            </p:stCondLst>
                            <p:childTnLst>
                              <p:par>
                                <p:cTn id="149" presetID="11" presetClass="entr" presetSubtype="0" fill="hold" grpId="0" nodeType="afterEffect">
                                  <p:stCondLst>
                                    <p:cond delay="0"/>
                                  </p:stCondLst>
                                  <p:childTnLst>
                                    <p:set>
                                      <p:cBhvr>
                                        <p:cTn id="150" dur="1000">
                                          <p:stCondLst>
                                            <p:cond delay="0"/>
                                          </p:stCondLst>
                                        </p:cTn>
                                        <p:tgtEl>
                                          <p:spTgt spid="7291"/>
                                        </p:tgtEl>
                                        <p:attrNameLst>
                                          <p:attrName>style.visibility</p:attrName>
                                        </p:attrNameLst>
                                      </p:cBhvr>
                                      <p:to>
                                        <p:strVal val="visible"/>
                                      </p:to>
                                    </p:set>
                                  </p:childTnLst>
                                  <p:subTnLst>
                                    <p:set>
                                      <p:cBhvr override="childStyle">
                                        <p:cTn dur="1" fill="hold" display="0" masterRel="sameClick" afterEffect="1">
                                          <p:stCondLst>
                                            <p:cond evt="end" delay="0">
                                              <p:tn val="149"/>
                                            </p:cond>
                                          </p:stCondLst>
                                        </p:cTn>
                                        <p:tgtEl>
                                          <p:spTgt spid="7291"/>
                                        </p:tgtEl>
                                        <p:attrNameLst>
                                          <p:attrName>style.visibility</p:attrName>
                                        </p:attrNameLst>
                                      </p:cBhvr>
                                      <p:to>
                                        <p:strVal val="hidden"/>
                                      </p:to>
                                    </p:set>
                                  </p:subTnLst>
                                </p:cTn>
                              </p:par>
                            </p:childTnLst>
                          </p:cTn>
                        </p:par>
                        <p:par>
                          <p:cTn id="151" fill="hold" nodeType="afterGroup">
                            <p:stCondLst>
                              <p:cond delay="49000"/>
                            </p:stCondLst>
                            <p:childTnLst>
                              <p:par>
                                <p:cTn id="152" presetID="11" presetClass="entr" presetSubtype="0" fill="hold" grpId="0" nodeType="afterEffect">
                                  <p:stCondLst>
                                    <p:cond delay="0"/>
                                  </p:stCondLst>
                                  <p:childTnLst>
                                    <p:set>
                                      <p:cBhvr>
                                        <p:cTn id="153" dur="1000">
                                          <p:stCondLst>
                                            <p:cond delay="0"/>
                                          </p:stCondLst>
                                        </p:cTn>
                                        <p:tgtEl>
                                          <p:spTgt spid="7292"/>
                                        </p:tgtEl>
                                        <p:attrNameLst>
                                          <p:attrName>style.visibility</p:attrName>
                                        </p:attrNameLst>
                                      </p:cBhvr>
                                      <p:to>
                                        <p:strVal val="visible"/>
                                      </p:to>
                                    </p:set>
                                  </p:childTnLst>
                                  <p:subTnLst>
                                    <p:set>
                                      <p:cBhvr override="childStyle">
                                        <p:cTn dur="1" fill="hold" display="0" masterRel="sameClick" afterEffect="1">
                                          <p:stCondLst>
                                            <p:cond evt="end" delay="0">
                                              <p:tn val="152"/>
                                            </p:cond>
                                          </p:stCondLst>
                                        </p:cTn>
                                        <p:tgtEl>
                                          <p:spTgt spid="7292"/>
                                        </p:tgtEl>
                                        <p:attrNameLst>
                                          <p:attrName>style.visibility</p:attrName>
                                        </p:attrNameLst>
                                      </p:cBhvr>
                                      <p:to>
                                        <p:strVal val="hidden"/>
                                      </p:to>
                                    </p:set>
                                  </p:subTnLst>
                                </p:cTn>
                              </p:par>
                            </p:childTnLst>
                          </p:cTn>
                        </p:par>
                        <p:par>
                          <p:cTn id="154" fill="hold" nodeType="afterGroup">
                            <p:stCondLst>
                              <p:cond delay="50000"/>
                            </p:stCondLst>
                            <p:childTnLst>
                              <p:par>
                                <p:cTn id="155" presetID="11" presetClass="entr" presetSubtype="0" fill="hold" grpId="0" nodeType="afterEffect">
                                  <p:stCondLst>
                                    <p:cond delay="0"/>
                                  </p:stCondLst>
                                  <p:childTnLst>
                                    <p:set>
                                      <p:cBhvr>
                                        <p:cTn id="156" dur="1000">
                                          <p:stCondLst>
                                            <p:cond delay="0"/>
                                          </p:stCondLst>
                                        </p:cTn>
                                        <p:tgtEl>
                                          <p:spTgt spid="7293"/>
                                        </p:tgtEl>
                                        <p:attrNameLst>
                                          <p:attrName>style.visibility</p:attrName>
                                        </p:attrNameLst>
                                      </p:cBhvr>
                                      <p:to>
                                        <p:strVal val="visible"/>
                                      </p:to>
                                    </p:set>
                                  </p:childTnLst>
                                  <p:subTnLst>
                                    <p:set>
                                      <p:cBhvr override="childStyle">
                                        <p:cTn dur="1" fill="hold" display="0" masterRel="sameClick" afterEffect="1">
                                          <p:stCondLst>
                                            <p:cond evt="end" delay="0">
                                              <p:tn val="155"/>
                                            </p:cond>
                                          </p:stCondLst>
                                        </p:cTn>
                                        <p:tgtEl>
                                          <p:spTgt spid="7293"/>
                                        </p:tgtEl>
                                        <p:attrNameLst>
                                          <p:attrName>style.visibility</p:attrName>
                                        </p:attrNameLst>
                                      </p:cBhvr>
                                      <p:to>
                                        <p:strVal val="hidden"/>
                                      </p:to>
                                    </p:set>
                                  </p:subTnLst>
                                </p:cTn>
                              </p:par>
                            </p:childTnLst>
                          </p:cTn>
                        </p:par>
                        <p:par>
                          <p:cTn id="157" fill="hold" nodeType="afterGroup">
                            <p:stCondLst>
                              <p:cond delay="51000"/>
                            </p:stCondLst>
                            <p:childTnLst>
                              <p:par>
                                <p:cTn id="158" presetID="11" presetClass="entr" presetSubtype="0" fill="hold" grpId="0" nodeType="afterEffect">
                                  <p:stCondLst>
                                    <p:cond delay="0"/>
                                  </p:stCondLst>
                                  <p:childTnLst>
                                    <p:set>
                                      <p:cBhvr>
                                        <p:cTn id="159" dur="1000">
                                          <p:stCondLst>
                                            <p:cond delay="0"/>
                                          </p:stCondLst>
                                        </p:cTn>
                                        <p:tgtEl>
                                          <p:spTgt spid="7294"/>
                                        </p:tgtEl>
                                        <p:attrNameLst>
                                          <p:attrName>style.visibility</p:attrName>
                                        </p:attrNameLst>
                                      </p:cBhvr>
                                      <p:to>
                                        <p:strVal val="visible"/>
                                      </p:to>
                                    </p:set>
                                  </p:childTnLst>
                                  <p:subTnLst>
                                    <p:set>
                                      <p:cBhvr override="childStyle">
                                        <p:cTn dur="1" fill="hold" display="0" masterRel="sameClick" afterEffect="1">
                                          <p:stCondLst>
                                            <p:cond evt="end" delay="0">
                                              <p:tn val="158"/>
                                            </p:cond>
                                          </p:stCondLst>
                                        </p:cTn>
                                        <p:tgtEl>
                                          <p:spTgt spid="7294"/>
                                        </p:tgtEl>
                                        <p:attrNameLst>
                                          <p:attrName>style.visibility</p:attrName>
                                        </p:attrNameLst>
                                      </p:cBhvr>
                                      <p:to>
                                        <p:strVal val="hidden"/>
                                      </p:to>
                                    </p:set>
                                  </p:subTnLst>
                                </p:cTn>
                              </p:par>
                            </p:childTnLst>
                          </p:cTn>
                        </p:par>
                        <p:par>
                          <p:cTn id="160" fill="hold" nodeType="afterGroup">
                            <p:stCondLst>
                              <p:cond delay="52000"/>
                            </p:stCondLst>
                            <p:childTnLst>
                              <p:par>
                                <p:cTn id="161" presetID="11" presetClass="entr" presetSubtype="0" fill="hold" grpId="0" nodeType="afterEffect">
                                  <p:stCondLst>
                                    <p:cond delay="0"/>
                                  </p:stCondLst>
                                  <p:childTnLst>
                                    <p:set>
                                      <p:cBhvr>
                                        <p:cTn id="162" dur="1000">
                                          <p:stCondLst>
                                            <p:cond delay="0"/>
                                          </p:stCondLst>
                                        </p:cTn>
                                        <p:tgtEl>
                                          <p:spTgt spid="7295"/>
                                        </p:tgtEl>
                                        <p:attrNameLst>
                                          <p:attrName>style.visibility</p:attrName>
                                        </p:attrNameLst>
                                      </p:cBhvr>
                                      <p:to>
                                        <p:strVal val="visible"/>
                                      </p:to>
                                    </p:set>
                                  </p:childTnLst>
                                  <p:subTnLst>
                                    <p:set>
                                      <p:cBhvr override="childStyle">
                                        <p:cTn dur="1" fill="hold" display="0" masterRel="sameClick" afterEffect="1">
                                          <p:stCondLst>
                                            <p:cond evt="end" delay="0">
                                              <p:tn val="161"/>
                                            </p:cond>
                                          </p:stCondLst>
                                        </p:cTn>
                                        <p:tgtEl>
                                          <p:spTgt spid="7295"/>
                                        </p:tgtEl>
                                        <p:attrNameLst>
                                          <p:attrName>style.visibility</p:attrName>
                                        </p:attrNameLst>
                                      </p:cBhvr>
                                      <p:to>
                                        <p:strVal val="hidden"/>
                                      </p:to>
                                    </p:set>
                                  </p:subTnLst>
                                </p:cTn>
                              </p:par>
                            </p:childTnLst>
                          </p:cTn>
                        </p:par>
                        <p:par>
                          <p:cTn id="163" fill="hold" nodeType="afterGroup">
                            <p:stCondLst>
                              <p:cond delay="53000"/>
                            </p:stCondLst>
                            <p:childTnLst>
                              <p:par>
                                <p:cTn id="164" presetID="11" presetClass="entr" presetSubtype="0" fill="hold" grpId="0" nodeType="afterEffect">
                                  <p:stCondLst>
                                    <p:cond delay="0"/>
                                  </p:stCondLst>
                                  <p:childTnLst>
                                    <p:set>
                                      <p:cBhvr>
                                        <p:cTn id="165" dur="1000">
                                          <p:stCondLst>
                                            <p:cond delay="0"/>
                                          </p:stCondLst>
                                        </p:cTn>
                                        <p:tgtEl>
                                          <p:spTgt spid="7296"/>
                                        </p:tgtEl>
                                        <p:attrNameLst>
                                          <p:attrName>style.visibility</p:attrName>
                                        </p:attrNameLst>
                                      </p:cBhvr>
                                      <p:to>
                                        <p:strVal val="visible"/>
                                      </p:to>
                                    </p:set>
                                  </p:childTnLst>
                                  <p:subTnLst>
                                    <p:set>
                                      <p:cBhvr override="childStyle">
                                        <p:cTn dur="1" fill="hold" display="0" masterRel="sameClick" afterEffect="1">
                                          <p:stCondLst>
                                            <p:cond evt="end" delay="0">
                                              <p:tn val="164"/>
                                            </p:cond>
                                          </p:stCondLst>
                                        </p:cTn>
                                        <p:tgtEl>
                                          <p:spTgt spid="7296"/>
                                        </p:tgtEl>
                                        <p:attrNameLst>
                                          <p:attrName>style.visibility</p:attrName>
                                        </p:attrNameLst>
                                      </p:cBhvr>
                                      <p:to>
                                        <p:strVal val="hidden"/>
                                      </p:to>
                                    </p:set>
                                  </p:subTnLst>
                                </p:cTn>
                              </p:par>
                            </p:childTnLst>
                          </p:cTn>
                        </p:par>
                        <p:par>
                          <p:cTn id="166" fill="hold" nodeType="afterGroup">
                            <p:stCondLst>
                              <p:cond delay="54000"/>
                            </p:stCondLst>
                            <p:childTnLst>
                              <p:par>
                                <p:cTn id="167" presetID="11" presetClass="entr" presetSubtype="0" fill="hold" grpId="0" nodeType="afterEffect">
                                  <p:stCondLst>
                                    <p:cond delay="0"/>
                                  </p:stCondLst>
                                  <p:childTnLst>
                                    <p:set>
                                      <p:cBhvr>
                                        <p:cTn id="168" dur="1000">
                                          <p:stCondLst>
                                            <p:cond delay="0"/>
                                          </p:stCondLst>
                                        </p:cTn>
                                        <p:tgtEl>
                                          <p:spTgt spid="7297"/>
                                        </p:tgtEl>
                                        <p:attrNameLst>
                                          <p:attrName>style.visibility</p:attrName>
                                        </p:attrNameLst>
                                      </p:cBhvr>
                                      <p:to>
                                        <p:strVal val="visible"/>
                                      </p:to>
                                    </p:set>
                                  </p:childTnLst>
                                  <p:subTnLst>
                                    <p:set>
                                      <p:cBhvr override="childStyle">
                                        <p:cTn dur="1" fill="hold" display="0" masterRel="sameClick" afterEffect="1">
                                          <p:stCondLst>
                                            <p:cond evt="end" delay="0">
                                              <p:tn val="167"/>
                                            </p:cond>
                                          </p:stCondLst>
                                        </p:cTn>
                                        <p:tgtEl>
                                          <p:spTgt spid="7297"/>
                                        </p:tgtEl>
                                        <p:attrNameLst>
                                          <p:attrName>style.visibility</p:attrName>
                                        </p:attrNameLst>
                                      </p:cBhvr>
                                      <p:to>
                                        <p:strVal val="hidden"/>
                                      </p:to>
                                    </p:set>
                                  </p:subTnLst>
                                </p:cTn>
                              </p:par>
                            </p:childTnLst>
                          </p:cTn>
                        </p:par>
                        <p:par>
                          <p:cTn id="169" fill="hold" nodeType="afterGroup">
                            <p:stCondLst>
                              <p:cond delay="55000"/>
                            </p:stCondLst>
                            <p:childTnLst>
                              <p:par>
                                <p:cTn id="170" presetID="11" presetClass="entr" presetSubtype="0" fill="hold" grpId="0" nodeType="afterEffect">
                                  <p:stCondLst>
                                    <p:cond delay="0"/>
                                  </p:stCondLst>
                                  <p:childTnLst>
                                    <p:set>
                                      <p:cBhvr>
                                        <p:cTn id="171" dur="1000">
                                          <p:stCondLst>
                                            <p:cond delay="0"/>
                                          </p:stCondLst>
                                        </p:cTn>
                                        <p:tgtEl>
                                          <p:spTgt spid="7298"/>
                                        </p:tgtEl>
                                        <p:attrNameLst>
                                          <p:attrName>style.visibility</p:attrName>
                                        </p:attrNameLst>
                                      </p:cBhvr>
                                      <p:to>
                                        <p:strVal val="visible"/>
                                      </p:to>
                                    </p:set>
                                  </p:childTnLst>
                                  <p:subTnLst>
                                    <p:set>
                                      <p:cBhvr override="childStyle">
                                        <p:cTn dur="1" fill="hold" display="0" masterRel="sameClick" afterEffect="1">
                                          <p:stCondLst>
                                            <p:cond evt="end" delay="0">
                                              <p:tn val="170"/>
                                            </p:cond>
                                          </p:stCondLst>
                                        </p:cTn>
                                        <p:tgtEl>
                                          <p:spTgt spid="7298"/>
                                        </p:tgtEl>
                                        <p:attrNameLst>
                                          <p:attrName>style.visibility</p:attrName>
                                        </p:attrNameLst>
                                      </p:cBhvr>
                                      <p:to>
                                        <p:strVal val="hidden"/>
                                      </p:to>
                                    </p:set>
                                  </p:subTnLst>
                                </p:cTn>
                              </p:par>
                            </p:childTnLst>
                          </p:cTn>
                        </p:par>
                        <p:par>
                          <p:cTn id="172" fill="hold" nodeType="afterGroup">
                            <p:stCondLst>
                              <p:cond delay="56000"/>
                            </p:stCondLst>
                            <p:childTnLst>
                              <p:par>
                                <p:cTn id="173" presetID="11" presetClass="entr" presetSubtype="0" fill="hold" grpId="0" nodeType="afterEffect">
                                  <p:stCondLst>
                                    <p:cond delay="0"/>
                                  </p:stCondLst>
                                  <p:childTnLst>
                                    <p:set>
                                      <p:cBhvr>
                                        <p:cTn id="174" dur="1000">
                                          <p:stCondLst>
                                            <p:cond delay="0"/>
                                          </p:stCondLst>
                                        </p:cTn>
                                        <p:tgtEl>
                                          <p:spTgt spid="7299"/>
                                        </p:tgtEl>
                                        <p:attrNameLst>
                                          <p:attrName>style.visibility</p:attrName>
                                        </p:attrNameLst>
                                      </p:cBhvr>
                                      <p:to>
                                        <p:strVal val="visible"/>
                                      </p:to>
                                    </p:set>
                                  </p:childTnLst>
                                  <p:subTnLst>
                                    <p:set>
                                      <p:cBhvr override="childStyle">
                                        <p:cTn dur="1" fill="hold" display="0" masterRel="sameClick" afterEffect="1">
                                          <p:stCondLst>
                                            <p:cond evt="end" delay="0">
                                              <p:tn val="173"/>
                                            </p:cond>
                                          </p:stCondLst>
                                        </p:cTn>
                                        <p:tgtEl>
                                          <p:spTgt spid="7299"/>
                                        </p:tgtEl>
                                        <p:attrNameLst>
                                          <p:attrName>style.visibility</p:attrName>
                                        </p:attrNameLst>
                                      </p:cBhvr>
                                      <p:to>
                                        <p:strVal val="hidden"/>
                                      </p:to>
                                    </p:set>
                                  </p:subTnLst>
                                </p:cTn>
                              </p:par>
                            </p:childTnLst>
                          </p:cTn>
                        </p:par>
                        <p:par>
                          <p:cTn id="175" fill="hold" nodeType="afterGroup">
                            <p:stCondLst>
                              <p:cond delay="57000"/>
                            </p:stCondLst>
                            <p:childTnLst>
                              <p:par>
                                <p:cTn id="176" presetID="11" presetClass="entr" presetSubtype="0" fill="hold" grpId="0" nodeType="afterEffect">
                                  <p:stCondLst>
                                    <p:cond delay="0"/>
                                  </p:stCondLst>
                                  <p:childTnLst>
                                    <p:set>
                                      <p:cBhvr>
                                        <p:cTn id="177" dur="1000">
                                          <p:stCondLst>
                                            <p:cond delay="0"/>
                                          </p:stCondLst>
                                        </p:cTn>
                                        <p:tgtEl>
                                          <p:spTgt spid="7300"/>
                                        </p:tgtEl>
                                        <p:attrNameLst>
                                          <p:attrName>style.visibility</p:attrName>
                                        </p:attrNameLst>
                                      </p:cBhvr>
                                      <p:to>
                                        <p:strVal val="visible"/>
                                      </p:to>
                                    </p:set>
                                  </p:childTnLst>
                                  <p:subTnLst>
                                    <p:set>
                                      <p:cBhvr override="childStyle">
                                        <p:cTn dur="1" fill="hold" display="0" masterRel="sameClick" afterEffect="1">
                                          <p:stCondLst>
                                            <p:cond evt="end" delay="0">
                                              <p:tn val="176"/>
                                            </p:cond>
                                          </p:stCondLst>
                                        </p:cTn>
                                        <p:tgtEl>
                                          <p:spTgt spid="7300"/>
                                        </p:tgtEl>
                                        <p:attrNameLst>
                                          <p:attrName>style.visibility</p:attrName>
                                        </p:attrNameLst>
                                      </p:cBhvr>
                                      <p:to>
                                        <p:strVal val="hidden"/>
                                      </p:to>
                                    </p:set>
                                  </p:subTnLst>
                                </p:cTn>
                              </p:par>
                            </p:childTnLst>
                          </p:cTn>
                        </p:par>
                        <p:par>
                          <p:cTn id="178" fill="hold" nodeType="afterGroup">
                            <p:stCondLst>
                              <p:cond delay="58000"/>
                            </p:stCondLst>
                            <p:childTnLst>
                              <p:par>
                                <p:cTn id="179" presetID="11" presetClass="entr" presetSubtype="0" fill="hold" grpId="0" nodeType="afterEffect">
                                  <p:stCondLst>
                                    <p:cond delay="0"/>
                                  </p:stCondLst>
                                  <p:childTnLst>
                                    <p:set>
                                      <p:cBhvr>
                                        <p:cTn id="180" dur="1000">
                                          <p:stCondLst>
                                            <p:cond delay="0"/>
                                          </p:stCondLst>
                                        </p:cTn>
                                        <p:tgtEl>
                                          <p:spTgt spid="7301"/>
                                        </p:tgtEl>
                                        <p:attrNameLst>
                                          <p:attrName>style.visibility</p:attrName>
                                        </p:attrNameLst>
                                      </p:cBhvr>
                                      <p:to>
                                        <p:strVal val="visible"/>
                                      </p:to>
                                    </p:set>
                                  </p:childTnLst>
                                  <p:subTnLst>
                                    <p:set>
                                      <p:cBhvr override="childStyle">
                                        <p:cTn dur="1" fill="hold" display="0" masterRel="sameClick" afterEffect="1">
                                          <p:stCondLst>
                                            <p:cond evt="end" delay="0">
                                              <p:tn val="179"/>
                                            </p:cond>
                                          </p:stCondLst>
                                        </p:cTn>
                                        <p:tgtEl>
                                          <p:spTgt spid="7301"/>
                                        </p:tgtEl>
                                        <p:attrNameLst>
                                          <p:attrName>style.visibility</p:attrName>
                                        </p:attrNameLst>
                                      </p:cBhvr>
                                      <p:to>
                                        <p:strVal val="hidden"/>
                                      </p:to>
                                    </p:set>
                                  </p:subTnLst>
                                </p:cTn>
                              </p:par>
                            </p:childTnLst>
                          </p:cTn>
                        </p:par>
                        <p:par>
                          <p:cTn id="181" fill="hold" nodeType="afterGroup">
                            <p:stCondLst>
                              <p:cond delay="59000"/>
                            </p:stCondLst>
                            <p:childTnLst>
                              <p:par>
                                <p:cTn id="182" presetID="9" presetClass="entr" presetSubtype="0" fill="hold" grpId="0" nodeType="afterEffect">
                                  <p:stCondLst>
                                    <p:cond delay="0"/>
                                  </p:stCondLst>
                                  <p:childTnLst>
                                    <p:set>
                                      <p:cBhvr>
                                        <p:cTn id="183" dur="1" fill="hold">
                                          <p:stCondLst>
                                            <p:cond delay="0"/>
                                          </p:stCondLst>
                                        </p:cTn>
                                        <p:tgtEl>
                                          <p:spTgt spid="7305"/>
                                        </p:tgtEl>
                                        <p:attrNameLst>
                                          <p:attrName>style.visibility</p:attrName>
                                        </p:attrNameLst>
                                      </p:cBhvr>
                                      <p:to>
                                        <p:strVal val="visible"/>
                                      </p:to>
                                    </p:set>
                                    <p:animEffect transition="in" filter="dissolve">
                                      <p:cBhvr>
                                        <p:cTn id="184" dur="500"/>
                                        <p:tgtEl>
                                          <p:spTgt spid="7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4" grpId="0"/>
      <p:bldP spid="7243" grpId="0"/>
      <p:bldP spid="7244" grpId="0"/>
      <p:bldP spid="7245" grpId="0"/>
      <p:bldP spid="7246" grpId="0"/>
      <p:bldP spid="7247" grpId="0"/>
      <p:bldP spid="7248" grpId="0"/>
      <p:bldP spid="7249" grpId="0"/>
      <p:bldP spid="7250" grpId="0"/>
      <p:bldP spid="7251" grpId="0"/>
      <p:bldP spid="7252" grpId="0"/>
      <p:bldP spid="7253" grpId="0"/>
      <p:bldP spid="7254" grpId="0"/>
      <p:bldP spid="7255" grpId="0"/>
      <p:bldP spid="7256" grpId="0"/>
      <p:bldP spid="7257" grpId="0"/>
      <p:bldP spid="7258" grpId="0"/>
      <p:bldP spid="7259" grpId="0"/>
      <p:bldP spid="7260" grpId="0"/>
      <p:bldP spid="7261" grpId="0"/>
      <p:bldP spid="7262" grpId="0"/>
      <p:bldP spid="7263" grpId="0"/>
      <p:bldP spid="7264" grpId="0"/>
      <p:bldP spid="7265" grpId="0"/>
      <p:bldP spid="7266" grpId="0"/>
      <p:bldP spid="7267" grpId="0"/>
      <p:bldP spid="7268" grpId="0"/>
      <p:bldP spid="7270" grpId="0"/>
      <p:bldP spid="7271" grpId="0"/>
      <p:bldP spid="7272" grpId="0"/>
      <p:bldP spid="7273" grpId="0"/>
      <p:bldP spid="7274" grpId="0"/>
      <p:bldP spid="7275" grpId="0"/>
      <p:bldP spid="7276" grpId="0"/>
      <p:bldP spid="7277" grpId="0"/>
      <p:bldP spid="7278" grpId="0"/>
      <p:bldP spid="7279" grpId="0"/>
      <p:bldP spid="7280" grpId="0"/>
      <p:bldP spid="7281" grpId="0"/>
      <p:bldP spid="7282" grpId="0"/>
      <p:bldP spid="7283" grpId="0"/>
      <p:bldP spid="7284" grpId="0"/>
      <p:bldP spid="7285" grpId="0"/>
      <p:bldP spid="7286" grpId="0"/>
      <p:bldP spid="7287" grpId="0"/>
      <p:bldP spid="7288" grpId="0"/>
      <p:bldP spid="7289" grpId="0"/>
      <p:bldP spid="7290" grpId="0"/>
      <p:bldP spid="7291" grpId="0"/>
      <p:bldP spid="7292" grpId="0"/>
      <p:bldP spid="7293" grpId="0"/>
      <p:bldP spid="7294" grpId="0"/>
      <p:bldP spid="7295" grpId="0"/>
      <p:bldP spid="7296" grpId="0"/>
      <p:bldP spid="7297" grpId="0"/>
      <p:bldP spid="7298" grpId="0"/>
      <p:bldP spid="7299" grpId="0"/>
      <p:bldP spid="7300" grpId="0"/>
      <p:bldP spid="7301" grpId="0"/>
      <p:bldP spid="73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12"/>
          <p:cNvSpPr txBox="1">
            <a:spLocks noChangeArrowheads="1"/>
          </p:cNvSpPr>
          <p:nvPr/>
        </p:nvSpPr>
        <p:spPr bwMode="auto">
          <a:xfrm>
            <a:off x="6549327" y="625305"/>
            <a:ext cx="132283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dirty="0" smtClean="0">
                <a:latin typeface="Verdana" pitchFamily="34" charset="0"/>
              </a:rPr>
              <a:t>00</a:t>
            </a:r>
            <a:endParaRPr lang="en-US" altLang="en-US" sz="5400" b="1" dirty="0">
              <a:latin typeface="Verdana" pitchFamily="34" charset="0"/>
            </a:endParaRPr>
          </a:p>
        </p:txBody>
      </p:sp>
      <p:grpSp>
        <p:nvGrpSpPr>
          <p:cNvPr id="2" name="Group 1"/>
          <p:cNvGrpSpPr/>
          <p:nvPr/>
        </p:nvGrpSpPr>
        <p:grpSpPr>
          <a:xfrm>
            <a:off x="7728932" y="929236"/>
            <a:ext cx="107475" cy="315468"/>
            <a:chOff x="7171148" y="1067942"/>
            <a:chExt cx="107475" cy="315468"/>
          </a:xfrm>
        </p:grpSpPr>
        <p:sp>
          <p:nvSpPr>
            <p:cNvPr id="62467" name="Oval 13"/>
            <p:cNvSpPr>
              <a:spLocks noChangeArrowheads="1"/>
            </p:cNvSpPr>
            <p:nvPr/>
          </p:nvSpPr>
          <p:spPr bwMode="auto">
            <a:xfrm>
              <a:off x="7171148" y="1067942"/>
              <a:ext cx="107475" cy="1143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000">
                <a:latin typeface="Verdana" pitchFamily="34" charset="0"/>
              </a:endParaRPr>
            </a:p>
          </p:txBody>
        </p:sp>
        <p:sp>
          <p:nvSpPr>
            <p:cNvPr id="62468" name="Oval 14"/>
            <p:cNvSpPr>
              <a:spLocks noChangeArrowheads="1"/>
            </p:cNvSpPr>
            <p:nvPr/>
          </p:nvSpPr>
          <p:spPr bwMode="auto">
            <a:xfrm>
              <a:off x="7171148" y="1269110"/>
              <a:ext cx="107475" cy="1143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000">
                <a:latin typeface="Verdana" pitchFamily="34" charset="0"/>
              </a:endParaRPr>
            </a:p>
          </p:txBody>
        </p:sp>
      </p:grpSp>
      <p:sp>
        <p:nvSpPr>
          <p:cNvPr id="7184" name="Text Box 1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59</a:t>
            </a:r>
          </a:p>
        </p:txBody>
      </p:sp>
      <p:sp>
        <p:nvSpPr>
          <p:cNvPr id="7243" name="Text Box 7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58</a:t>
            </a:r>
          </a:p>
        </p:txBody>
      </p:sp>
      <p:sp>
        <p:nvSpPr>
          <p:cNvPr id="7244" name="Text Box 7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57</a:t>
            </a:r>
          </a:p>
        </p:txBody>
      </p:sp>
      <p:sp>
        <p:nvSpPr>
          <p:cNvPr id="7245" name="Text Box 7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56</a:t>
            </a:r>
          </a:p>
        </p:txBody>
      </p:sp>
      <p:sp>
        <p:nvSpPr>
          <p:cNvPr id="7246" name="Text Box 7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55</a:t>
            </a:r>
          </a:p>
        </p:txBody>
      </p:sp>
      <p:sp>
        <p:nvSpPr>
          <p:cNvPr id="7247" name="Text Box 7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54</a:t>
            </a:r>
          </a:p>
        </p:txBody>
      </p:sp>
      <p:sp>
        <p:nvSpPr>
          <p:cNvPr id="7248" name="Text Box 8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53</a:t>
            </a:r>
          </a:p>
        </p:txBody>
      </p:sp>
      <p:sp>
        <p:nvSpPr>
          <p:cNvPr id="7249" name="Text Box 8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52</a:t>
            </a:r>
          </a:p>
        </p:txBody>
      </p:sp>
      <p:sp>
        <p:nvSpPr>
          <p:cNvPr id="7250" name="Text Box 8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51</a:t>
            </a:r>
          </a:p>
        </p:txBody>
      </p:sp>
      <p:sp>
        <p:nvSpPr>
          <p:cNvPr id="7251" name="Text Box 8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50</a:t>
            </a:r>
          </a:p>
        </p:txBody>
      </p:sp>
      <p:sp>
        <p:nvSpPr>
          <p:cNvPr id="7252" name="Text Box 8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49</a:t>
            </a:r>
          </a:p>
        </p:txBody>
      </p:sp>
      <p:sp>
        <p:nvSpPr>
          <p:cNvPr id="7253" name="Text Box 8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48</a:t>
            </a:r>
          </a:p>
        </p:txBody>
      </p:sp>
      <p:sp>
        <p:nvSpPr>
          <p:cNvPr id="7254" name="Text Box 8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47</a:t>
            </a:r>
          </a:p>
        </p:txBody>
      </p:sp>
      <p:sp>
        <p:nvSpPr>
          <p:cNvPr id="7255" name="Text Box 8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46</a:t>
            </a:r>
          </a:p>
        </p:txBody>
      </p:sp>
      <p:sp>
        <p:nvSpPr>
          <p:cNvPr id="7256" name="Text Box 8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45</a:t>
            </a:r>
          </a:p>
        </p:txBody>
      </p:sp>
      <p:sp>
        <p:nvSpPr>
          <p:cNvPr id="7257" name="Text Box 8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44</a:t>
            </a:r>
          </a:p>
        </p:txBody>
      </p:sp>
      <p:sp>
        <p:nvSpPr>
          <p:cNvPr id="7258" name="Text Box 9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43</a:t>
            </a:r>
          </a:p>
        </p:txBody>
      </p:sp>
      <p:sp>
        <p:nvSpPr>
          <p:cNvPr id="7259" name="Text Box 9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42</a:t>
            </a:r>
          </a:p>
        </p:txBody>
      </p:sp>
      <p:sp>
        <p:nvSpPr>
          <p:cNvPr id="7260" name="Text Box 9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41</a:t>
            </a:r>
          </a:p>
        </p:txBody>
      </p:sp>
      <p:sp>
        <p:nvSpPr>
          <p:cNvPr id="7261" name="Text Box 9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40</a:t>
            </a:r>
          </a:p>
        </p:txBody>
      </p:sp>
      <p:sp>
        <p:nvSpPr>
          <p:cNvPr id="7262" name="Text Box 9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39</a:t>
            </a:r>
          </a:p>
        </p:txBody>
      </p:sp>
      <p:sp>
        <p:nvSpPr>
          <p:cNvPr id="7263" name="Text Box 9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38</a:t>
            </a:r>
          </a:p>
        </p:txBody>
      </p:sp>
      <p:sp>
        <p:nvSpPr>
          <p:cNvPr id="7264" name="Text Box 9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37</a:t>
            </a:r>
          </a:p>
        </p:txBody>
      </p:sp>
      <p:sp>
        <p:nvSpPr>
          <p:cNvPr id="7265" name="Text Box 9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36</a:t>
            </a:r>
          </a:p>
        </p:txBody>
      </p:sp>
      <p:sp>
        <p:nvSpPr>
          <p:cNvPr id="7266" name="Text Box 9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35</a:t>
            </a:r>
          </a:p>
        </p:txBody>
      </p:sp>
      <p:sp>
        <p:nvSpPr>
          <p:cNvPr id="7267" name="Text Box 9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34</a:t>
            </a:r>
          </a:p>
        </p:txBody>
      </p:sp>
      <p:sp>
        <p:nvSpPr>
          <p:cNvPr id="7268" name="Text Box 10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33</a:t>
            </a:r>
          </a:p>
        </p:txBody>
      </p:sp>
      <p:sp>
        <p:nvSpPr>
          <p:cNvPr id="7270" name="Text Box 10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32</a:t>
            </a:r>
          </a:p>
        </p:txBody>
      </p:sp>
      <p:sp>
        <p:nvSpPr>
          <p:cNvPr id="7271" name="Text Box 10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31</a:t>
            </a:r>
          </a:p>
        </p:txBody>
      </p:sp>
      <p:sp>
        <p:nvSpPr>
          <p:cNvPr id="7272" name="Text Box 10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30</a:t>
            </a:r>
          </a:p>
        </p:txBody>
      </p:sp>
      <p:sp>
        <p:nvSpPr>
          <p:cNvPr id="7273" name="Text Box 10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29</a:t>
            </a:r>
          </a:p>
        </p:txBody>
      </p:sp>
      <p:sp>
        <p:nvSpPr>
          <p:cNvPr id="7274" name="Text Box 10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28</a:t>
            </a:r>
          </a:p>
        </p:txBody>
      </p:sp>
      <p:sp>
        <p:nvSpPr>
          <p:cNvPr id="7275" name="Text Box 10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27</a:t>
            </a:r>
          </a:p>
        </p:txBody>
      </p:sp>
      <p:sp>
        <p:nvSpPr>
          <p:cNvPr id="7276" name="Text Box 10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26</a:t>
            </a:r>
          </a:p>
        </p:txBody>
      </p:sp>
      <p:sp>
        <p:nvSpPr>
          <p:cNvPr id="7277" name="Text Box 10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25</a:t>
            </a:r>
          </a:p>
        </p:txBody>
      </p:sp>
      <p:sp>
        <p:nvSpPr>
          <p:cNvPr id="7278" name="Text Box 11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24</a:t>
            </a:r>
          </a:p>
        </p:txBody>
      </p:sp>
      <p:sp>
        <p:nvSpPr>
          <p:cNvPr id="7279" name="Text Box 11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23</a:t>
            </a:r>
          </a:p>
        </p:txBody>
      </p:sp>
      <p:sp>
        <p:nvSpPr>
          <p:cNvPr id="7280" name="Text Box 11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22</a:t>
            </a:r>
          </a:p>
        </p:txBody>
      </p:sp>
      <p:sp>
        <p:nvSpPr>
          <p:cNvPr id="7281" name="Text Box 11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21</a:t>
            </a:r>
          </a:p>
        </p:txBody>
      </p:sp>
      <p:sp>
        <p:nvSpPr>
          <p:cNvPr id="7282" name="Text Box 11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20</a:t>
            </a:r>
          </a:p>
        </p:txBody>
      </p:sp>
      <p:sp>
        <p:nvSpPr>
          <p:cNvPr id="7283" name="Text Box 11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19</a:t>
            </a:r>
          </a:p>
        </p:txBody>
      </p:sp>
      <p:sp>
        <p:nvSpPr>
          <p:cNvPr id="7284" name="Text Box 11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18</a:t>
            </a:r>
          </a:p>
        </p:txBody>
      </p:sp>
      <p:sp>
        <p:nvSpPr>
          <p:cNvPr id="7285" name="Text Box 11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17</a:t>
            </a:r>
          </a:p>
        </p:txBody>
      </p:sp>
      <p:sp>
        <p:nvSpPr>
          <p:cNvPr id="7286" name="Text Box 11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16</a:t>
            </a:r>
          </a:p>
        </p:txBody>
      </p:sp>
      <p:sp>
        <p:nvSpPr>
          <p:cNvPr id="7287" name="Text Box 11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15</a:t>
            </a:r>
          </a:p>
        </p:txBody>
      </p:sp>
      <p:sp>
        <p:nvSpPr>
          <p:cNvPr id="7288" name="Text Box 12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14</a:t>
            </a:r>
          </a:p>
        </p:txBody>
      </p:sp>
      <p:sp>
        <p:nvSpPr>
          <p:cNvPr id="7289" name="Text Box 12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13</a:t>
            </a:r>
          </a:p>
        </p:txBody>
      </p:sp>
      <p:sp>
        <p:nvSpPr>
          <p:cNvPr id="7290" name="Text Box 12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12</a:t>
            </a:r>
          </a:p>
        </p:txBody>
      </p:sp>
      <p:sp>
        <p:nvSpPr>
          <p:cNvPr id="7291" name="Text Box 12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11</a:t>
            </a:r>
          </a:p>
        </p:txBody>
      </p:sp>
      <p:sp>
        <p:nvSpPr>
          <p:cNvPr id="7292" name="Text Box 124"/>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10</a:t>
            </a:r>
          </a:p>
        </p:txBody>
      </p:sp>
      <p:sp>
        <p:nvSpPr>
          <p:cNvPr id="7293" name="Text Box 125"/>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09</a:t>
            </a:r>
          </a:p>
        </p:txBody>
      </p:sp>
      <p:sp>
        <p:nvSpPr>
          <p:cNvPr id="7294" name="Text Box 126"/>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08</a:t>
            </a:r>
          </a:p>
        </p:txBody>
      </p:sp>
      <p:sp>
        <p:nvSpPr>
          <p:cNvPr id="7295" name="Text Box 12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07</a:t>
            </a:r>
          </a:p>
        </p:txBody>
      </p:sp>
      <p:sp>
        <p:nvSpPr>
          <p:cNvPr id="7296" name="Text Box 128"/>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06</a:t>
            </a:r>
          </a:p>
        </p:txBody>
      </p:sp>
      <p:sp>
        <p:nvSpPr>
          <p:cNvPr id="7297" name="Text Box 129"/>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05</a:t>
            </a:r>
          </a:p>
        </p:txBody>
      </p:sp>
      <p:sp>
        <p:nvSpPr>
          <p:cNvPr id="7298" name="Text Box 130"/>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04</a:t>
            </a:r>
          </a:p>
        </p:txBody>
      </p:sp>
      <p:sp>
        <p:nvSpPr>
          <p:cNvPr id="7299" name="Text Box 131"/>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03</a:t>
            </a:r>
          </a:p>
        </p:txBody>
      </p:sp>
      <p:sp>
        <p:nvSpPr>
          <p:cNvPr id="7300" name="Text Box 132"/>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02</a:t>
            </a:r>
          </a:p>
        </p:txBody>
      </p:sp>
      <p:sp>
        <p:nvSpPr>
          <p:cNvPr id="7301" name="Text Box 133"/>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a:latin typeface="Verdana" pitchFamily="34" charset="0"/>
              </a:rPr>
              <a:t>01</a:t>
            </a:r>
          </a:p>
        </p:txBody>
      </p:sp>
      <p:sp>
        <p:nvSpPr>
          <p:cNvPr id="7305" name="Text Box 137"/>
          <p:cNvSpPr txBox="1">
            <a:spLocks noChangeArrowheads="1"/>
          </p:cNvSpPr>
          <p:nvPr/>
        </p:nvSpPr>
        <p:spPr bwMode="auto">
          <a:xfrm>
            <a:off x="7695289" y="625305"/>
            <a:ext cx="14487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5400" b="1" dirty="0">
                <a:latin typeface="Verdana" pitchFamily="34" charset="0"/>
              </a:rPr>
              <a:t>00</a:t>
            </a:r>
          </a:p>
        </p:txBody>
      </p:sp>
      <p:sp>
        <p:nvSpPr>
          <p:cNvPr id="69" name="Rectangle 3"/>
          <p:cNvSpPr txBox="1">
            <a:spLocks noChangeArrowheads="1"/>
          </p:cNvSpPr>
          <p:nvPr/>
        </p:nvSpPr>
        <p:spPr>
          <a:xfrm>
            <a:off x="629095" y="1209675"/>
            <a:ext cx="7121525" cy="4554538"/>
          </a:xfrm>
          <a:prstGeom prst="rect">
            <a:avLst/>
          </a:prstGeom>
        </p:spPr>
        <p:txBody>
          <a:bodyPr/>
          <a:lstStyle>
            <a:lvl1pPr marL="342900" indent="-342900" algn="l" rtl="0" eaLnBrk="1" fontAlgn="base" hangingPunct="1">
              <a:spcBef>
                <a:spcPct val="20000"/>
              </a:spcBef>
              <a:spcAft>
                <a:spcPct val="0"/>
              </a:spcAft>
              <a:buClr>
                <a:schemeClr val="folHlink"/>
              </a:buClr>
              <a:buFont typeface="Wingdings" pitchFamily="2" charset="2"/>
              <a:buChar char="u"/>
              <a:defRPr sz="2000" b="1">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itchFamily="2" charset="2"/>
              <a:buChar char="n"/>
              <a:defRPr>
                <a:solidFill>
                  <a:schemeClr val="tx1"/>
                </a:solidFill>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1600">
                <a:solidFill>
                  <a:schemeClr val="tx1"/>
                </a:solidFill>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1600">
                <a:solidFill>
                  <a:schemeClr val="tx1"/>
                </a:solidFill>
                <a:latin typeface="+mn-lt"/>
              </a:defRPr>
            </a:lvl4pPr>
            <a:lvl5pPr marL="20574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5pPr>
            <a:lvl6pPr marL="25146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6pPr>
            <a:lvl7pPr marL="29718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7pPr>
            <a:lvl8pPr marL="34290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8pPr>
            <a:lvl9pPr marL="3886200" indent="-228600" algn="l" rtl="0" eaLnBrk="1" fontAlgn="base" hangingPunct="1">
              <a:spcBef>
                <a:spcPct val="20000"/>
              </a:spcBef>
              <a:spcAft>
                <a:spcPct val="0"/>
              </a:spcAft>
              <a:buSzPct val="60000"/>
              <a:buFont typeface="Wingdings" pitchFamily="2" charset="2"/>
              <a:buChar char="n"/>
              <a:defRPr sz="1400">
                <a:solidFill>
                  <a:schemeClr val="tx1"/>
                </a:solidFill>
                <a:latin typeface="+mn-lt"/>
              </a:defRPr>
            </a:lvl9pPr>
          </a:lstStyle>
          <a:p>
            <a:pPr marL="457200" indent="-457200">
              <a:spcAft>
                <a:spcPts val="2400"/>
              </a:spcAft>
              <a:buFont typeface="+mj-lt"/>
              <a:buAutoNum type="arabicPeriod"/>
            </a:pPr>
            <a:r>
              <a:rPr lang="en-US" sz="2800" kern="0" dirty="0" smtClean="0">
                <a:effectLst/>
              </a:rPr>
              <a:t>What geographic area are you interested in?</a:t>
            </a:r>
          </a:p>
          <a:p>
            <a:pPr marL="457200" indent="-457200">
              <a:spcAft>
                <a:spcPts val="2400"/>
              </a:spcAft>
              <a:buFont typeface="+mj-lt"/>
              <a:buAutoNum type="arabicPeriod"/>
            </a:pPr>
            <a:r>
              <a:rPr lang="en-US" sz="2800" kern="0" dirty="0" smtClean="0">
                <a:effectLst/>
              </a:rPr>
              <a:t>What positions or titles are you interested in?</a:t>
            </a:r>
          </a:p>
          <a:p>
            <a:pPr marL="457200" indent="-457200">
              <a:spcAft>
                <a:spcPts val="2400"/>
              </a:spcAft>
              <a:buFont typeface="+mj-lt"/>
              <a:buAutoNum type="arabicPeriod"/>
            </a:pPr>
            <a:r>
              <a:rPr lang="en-US" sz="2800" kern="0" dirty="0" smtClean="0">
                <a:effectLst/>
              </a:rPr>
              <a:t>What kind of company do you want to work for? </a:t>
            </a:r>
            <a:br>
              <a:rPr lang="en-US" sz="2800" kern="0" dirty="0" smtClean="0">
                <a:effectLst/>
              </a:rPr>
            </a:br>
            <a:r>
              <a:rPr lang="en-US" sz="2800" kern="0" dirty="0" smtClean="0">
                <a:effectLst/>
              </a:rPr>
              <a:t>(size, industry, culture)</a:t>
            </a:r>
          </a:p>
        </p:txBody>
      </p:sp>
      <p:sp>
        <p:nvSpPr>
          <p:cNvPr id="71" name="Rectangle 2"/>
          <p:cNvSpPr txBox="1">
            <a:spLocks noChangeArrowheads="1"/>
          </p:cNvSpPr>
          <p:nvPr/>
        </p:nvSpPr>
        <p:spPr>
          <a:xfrm>
            <a:off x="0" y="128588"/>
            <a:ext cx="9144000" cy="609600"/>
          </a:xfrm>
          <a:prstGeom prst="rect">
            <a:avLst/>
          </a:prstGeom>
        </p:spPr>
        <p:txBody>
          <a:bodyPr/>
          <a:lstStyle>
            <a:lvl1pPr algn="l" rtl="0" eaLnBrk="1" fontAlgn="base" hangingPunct="1">
              <a:spcBef>
                <a:spcPct val="0"/>
              </a:spcBef>
              <a:spcAft>
                <a:spcPct val="0"/>
              </a:spcAft>
              <a:defRPr sz="2800" b="1">
                <a:solidFill>
                  <a:schemeClr val="accent2"/>
                </a:solidFill>
                <a:latin typeface="+mj-lt"/>
                <a:ea typeface="+mj-ea"/>
                <a:cs typeface="+mj-cs"/>
              </a:defRPr>
            </a:lvl1pPr>
            <a:lvl2pPr algn="l" rtl="0" eaLnBrk="1" fontAlgn="base" hangingPunct="1">
              <a:spcBef>
                <a:spcPct val="0"/>
              </a:spcBef>
              <a:spcAft>
                <a:spcPct val="0"/>
              </a:spcAft>
              <a:defRPr sz="2800" b="1">
                <a:solidFill>
                  <a:schemeClr val="accent2"/>
                </a:solidFill>
                <a:latin typeface="Verdana" pitchFamily="34" charset="0"/>
              </a:defRPr>
            </a:lvl2pPr>
            <a:lvl3pPr algn="l" rtl="0" eaLnBrk="1" fontAlgn="base" hangingPunct="1">
              <a:spcBef>
                <a:spcPct val="0"/>
              </a:spcBef>
              <a:spcAft>
                <a:spcPct val="0"/>
              </a:spcAft>
              <a:defRPr sz="2800" b="1">
                <a:solidFill>
                  <a:schemeClr val="accent2"/>
                </a:solidFill>
                <a:latin typeface="Verdana" pitchFamily="34" charset="0"/>
              </a:defRPr>
            </a:lvl3pPr>
            <a:lvl4pPr algn="l" rtl="0" eaLnBrk="1" fontAlgn="base" hangingPunct="1">
              <a:spcBef>
                <a:spcPct val="0"/>
              </a:spcBef>
              <a:spcAft>
                <a:spcPct val="0"/>
              </a:spcAft>
              <a:defRPr sz="2800" b="1">
                <a:solidFill>
                  <a:schemeClr val="accent2"/>
                </a:solidFill>
                <a:latin typeface="Verdana" pitchFamily="34" charset="0"/>
              </a:defRPr>
            </a:lvl4pPr>
            <a:lvl5pPr algn="l" rtl="0" eaLnBrk="1" fontAlgn="base" hangingPunct="1">
              <a:spcBef>
                <a:spcPct val="0"/>
              </a:spcBef>
              <a:spcAft>
                <a:spcPct val="0"/>
              </a:spcAft>
              <a:defRPr sz="2800" b="1">
                <a:solidFill>
                  <a:schemeClr val="accent2"/>
                </a:solidFill>
                <a:latin typeface="Verdana" pitchFamily="34" charset="0"/>
              </a:defRPr>
            </a:lvl5pPr>
            <a:lvl6pPr marL="457200" algn="l" rtl="0" eaLnBrk="1" fontAlgn="base" hangingPunct="1">
              <a:spcBef>
                <a:spcPct val="0"/>
              </a:spcBef>
              <a:spcAft>
                <a:spcPct val="0"/>
              </a:spcAft>
              <a:defRPr sz="2800" b="1">
                <a:solidFill>
                  <a:schemeClr val="accent2"/>
                </a:solidFill>
                <a:latin typeface="Verdana" pitchFamily="34" charset="0"/>
              </a:defRPr>
            </a:lvl6pPr>
            <a:lvl7pPr marL="914400" algn="l" rtl="0" eaLnBrk="1" fontAlgn="base" hangingPunct="1">
              <a:spcBef>
                <a:spcPct val="0"/>
              </a:spcBef>
              <a:spcAft>
                <a:spcPct val="0"/>
              </a:spcAft>
              <a:defRPr sz="2800" b="1">
                <a:solidFill>
                  <a:schemeClr val="accent2"/>
                </a:solidFill>
                <a:latin typeface="Verdana" pitchFamily="34" charset="0"/>
              </a:defRPr>
            </a:lvl7pPr>
            <a:lvl8pPr marL="1371600" algn="l" rtl="0" eaLnBrk="1" fontAlgn="base" hangingPunct="1">
              <a:spcBef>
                <a:spcPct val="0"/>
              </a:spcBef>
              <a:spcAft>
                <a:spcPct val="0"/>
              </a:spcAft>
              <a:defRPr sz="2800" b="1">
                <a:solidFill>
                  <a:schemeClr val="accent2"/>
                </a:solidFill>
                <a:latin typeface="Verdana" pitchFamily="34" charset="0"/>
              </a:defRPr>
            </a:lvl8pPr>
            <a:lvl9pPr marL="1828800" algn="l" rtl="0" eaLnBrk="1" fontAlgn="base" hangingPunct="1">
              <a:spcBef>
                <a:spcPct val="0"/>
              </a:spcBef>
              <a:spcAft>
                <a:spcPct val="0"/>
              </a:spcAft>
              <a:defRPr sz="2800" b="1">
                <a:solidFill>
                  <a:schemeClr val="accent2"/>
                </a:solidFill>
                <a:latin typeface="Verdana" pitchFamily="34" charset="0"/>
              </a:defRPr>
            </a:lvl9pPr>
          </a:lstStyle>
          <a:p>
            <a:pPr algn="r"/>
            <a:r>
              <a:rPr lang="en-US" kern="0" dirty="0" smtClean="0">
                <a:effectLst/>
              </a:rPr>
              <a:t>Questions to Ask Your Network Partner</a:t>
            </a:r>
            <a:endParaRPr lang="en-US" kern="0" dirty="0">
              <a:effectLst/>
            </a:endParaRPr>
          </a:p>
        </p:txBody>
      </p:sp>
      <p:sp>
        <p:nvSpPr>
          <p:cNvPr id="70" name="Rectangle 69">
            <a:hlinkClick r:id="rId4" action="ppaction://hlinksldjump"/>
          </p:cNvPr>
          <p:cNvSpPr/>
          <p:nvPr/>
        </p:nvSpPr>
        <p:spPr bwMode="auto">
          <a:xfrm>
            <a:off x="0" y="0"/>
            <a:ext cx="9144000" cy="6858000"/>
          </a:xfrm>
          <a:prstGeom prst="rect">
            <a:avLst/>
          </a:prstGeom>
          <a:solidFill>
            <a:srgbClr val="F4F6EC">
              <a:alpha val="0"/>
            </a:srgbClr>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ea typeface="Gulim" pitchFamily="34" charset="-127"/>
            </a:endParaRPr>
          </a:p>
        </p:txBody>
      </p:sp>
    </p:spTree>
    <p:extLst>
      <p:ext uri="{BB962C8B-B14F-4D97-AF65-F5344CB8AC3E}">
        <p14:creationId xmlns:p14="http://schemas.microsoft.com/office/powerpoint/2010/main" val="260770957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1" presetClass="entr" presetSubtype="0" fill="hold" grpId="0" nodeType="afterEffect">
                                  <p:stCondLst>
                                    <p:cond delay="0"/>
                                  </p:stCondLst>
                                  <p:childTnLst>
                                    <p:set>
                                      <p:cBhvr>
                                        <p:cTn id="6" dur="1000">
                                          <p:stCondLst>
                                            <p:cond delay="0"/>
                                          </p:stCondLst>
                                        </p:cTn>
                                        <p:tgtEl>
                                          <p:spTgt spid="7184"/>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7184"/>
                                        </p:tgtEl>
                                        <p:attrNameLst>
                                          <p:attrName>style.visibility</p:attrName>
                                        </p:attrNameLst>
                                      </p:cBhvr>
                                      <p:to>
                                        <p:strVal val="hidden"/>
                                      </p:to>
                                    </p:set>
                                  </p:subTnLst>
                                </p:cTn>
                              </p:par>
                            </p:childTnLst>
                          </p:cTn>
                        </p:par>
                        <p:par>
                          <p:cTn id="7" fill="hold" nodeType="afterGroup">
                            <p:stCondLst>
                              <p:cond delay="1000"/>
                            </p:stCondLst>
                            <p:childTnLst>
                              <p:par>
                                <p:cTn id="8" presetID="11" presetClass="entr" presetSubtype="0" fill="hold" grpId="0" nodeType="afterEffect">
                                  <p:stCondLst>
                                    <p:cond delay="0"/>
                                  </p:stCondLst>
                                  <p:childTnLst>
                                    <p:set>
                                      <p:cBhvr>
                                        <p:cTn id="9" dur="1000">
                                          <p:stCondLst>
                                            <p:cond delay="0"/>
                                          </p:stCondLst>
                                        </p:cTn>
                                        <p:tgtEl>
                                          <p:spTgt spid="7243"/>
                                        </p:tgtEl>
                                        <p:attrNameLst>
                                          <p:attrName>style.visibility</p:attrName>
                                        </p:attrNameLst>
                                      </p:cBhvr>
                                      <p:to>
                                        <p:strVal val="visible"/>
                                      </p:to>
                                    </p:set>
                                  </p:childTnLst>
                                  <p:subTnLst>
                                    <p:set>
                                      <p:cBhvr override="childStyle">
                                        <p:cTn dur="1" fill="hold" display="0" masterRel="sameClick" afterEffect="1">
                                          <p:stCondLst>
                                            <p:cond evt="end" delay="0">
                                              <p:tn val="8"/>
                                            </p:cond>
                                          </p:stCondLst>
                                        </p:cTn>
                                        <p:tgtEl>
                                          <p:spTgt spid="7243"/>
                                        </p:tgtEl>
                                        <p:attrNameLst>
                                          <p:attrName>style.visibility</p:attrName>
                                        </p:attrNameLst>
                                      </p:cBhvr>
                                      <p:to>
                                        <p:strVal val="hidden"/>
                                      </p:to>
                                    </p:set>
                                  </p:subTnLst>
                                </p:cTn>
                              </p:par>
                            </p:childTnLst>
                          </p:cTn>
                        </p:par>
                        <p:par>
                          <p:cTn id="10" fill="hold" nodeType="afterGroup">
                            <p:stCondLst>
                              <p:cond delay="2000"/>
                            </p:stCondLst>
                            <p:childTnLst>
                              <p:par>
                                <p:cTn id="11" presetID="11" presetClass="entr" presetSubtype="0" fill="hold" grpId="0" nodeType="afterEffect">
                                  <p:stCondLst>
                                    <p:cond delay="0"/>
                                  </p:stCondLst>
                                  <p:childTnLst>
                                    <p:set>
                                      <p:cBhvr>
                                        <p:cTn id="12" dur="1000">
                                          <p:stCondLst>
                                            <p:cond delay="0"/>
                                          </p:stCondLst>
                                        </p:cTn>
                                        <p:tgtEl>
                                          <p:spTgt spid="7244"/>
                                        </p:tgtEl>
                                        <p:attrNameLst>
                                          <p:attrName>style.visibility</p:attrName>
                                        </p:attrNameLst>
                                      </p:cBhvr>
                                      <p:to>
                                        <p:strVal val="visible"/>
                                      </p:to>
                                    </p:set>
                                  </p:childTnLst>
                                  <p:subTnLst>
                                    <p:set>
                                      <p:cBhvr override="childStyle">
                                        <p:cTn dur="1" fill="hold" display="0" masterRel="sameClick" afterEffect="1">
                                          <p:stCondLst>
                                            <p:cond evt="end" delay="0">
                                              <p:tn val="11"/>
                                            </p:cond>
                                          </p:stCondLst>
                                        </p:cTn>
                                        <p:tgtEl>
                                          <p:spTgt spid="7244"/>
                                        </p:tgtEl>
                                        <p:attrNameLst>
                                          <p:attrName>style.visibility</p:attrName>
                                        </p:attrNameLst>
                                      </p:cBhvr>
                                      <p:to>
                                        <p:strVal val="hidden"/>
                                      </p:to>
                                    </p:set>
                                  </p:subTnLst>
                                </p:cTn>
                              </p:par>
                            </p:childTnLst>
                          </p:cTn>
                        </p:par>
                        <p:par>
                          <p:cTn id="13" fill="hold" nodeType="afterGroup">
                            <p:stCondLst>
                              <p:cond delay="3000"/>
                            </p:stCondLst>
                            <p:childTnLst>
                              <p:par>
                                <p:cTn id="14" presetID="11" presetClass="entr" presetSubtype="0" fill="hold" grpId="0" nodeType="afterEffect">
                                  <p:stCondLst>
                                    <p:cond delay="0"/>
                                  </p:stCondLst>
                                  <p:childTnLst>
                                    <p:set>
                                      <p:cBhvr>
                                        <p:cTn id="15" dur="1000">
                                          <p:stCondLst>
                                            <p:cond delay="0"/>
                                          </p:stCondLst>
                                        </p:cTn>
                                        <p:tgtEl>
                                          <p:spTgt spid="7245"/>
                                        </p:tgtEl>
                                        <p:attrNameLst>
                                          <p:attrName>style.visibility</p:attrName>
                                        </p:attrNameLst>
                                      </p:cBhvr>
                                      <p:to>
                                        <p:strVal val="visible"/>
                                      </p:to>
                                    </p:set>
                                  </p:childTnLst>
                                  <p:subTnLst>
                                    <p:set>
                                      <p:cBhvr override="childStyle">
                                        <p:cTn dur="1" fill="hold" display="0" masterRel="sameClick" afterEffect="1">
                                          <p:stCondLst>
                                            <p:cond evt="end" delay="0">
                                              <p:tn val="14"/>
                                            </p:cond>
                                          </p:stCondLst>
                                        </p:cTn>
                                        <p:tgtEl>
                                          <p:spTgt spid="7245"/>
                                        </p:tgtEl>
                                        <p:attrNameLst>
                                          <p:attrName>style.visibility</p:attrName>
                                        </p:attrNameLst>
                                      </p:cBhvr>
                                      <p:to>
                                        <p:strVal val="hidden"/>
                                      </p:to>
                                    </p:set>
                                  </p:subTnLst>
                                </p:cTn>
                              </p:par>
                            </p:childTnLst>
                          </p:cTn>
                        </p:par>
                        <p:par>
                          <p:cTn id="16" fill="hold" nodeType="afterGroup">
                            <p:stCondLst>
                              <p:cond delay="4000"/>
                            </p:stCondLst>
                            <p:childTnLst>
                              <p:par>
                                <p:cTn id="17" presetID="11" presetClass="entr" presetSubtype="0" fill="hold" grpId="0" nodeType="afterEffect">
                                  <p:stCondLst>
                                    <p:cond delay="0"/>
                                  </p:stCondLst>
                                  <p:childTnLst>
                                    <p:set>
                                      <p:cBhvr>
                                        <p:cTn id="18" dur="1000">
                                          <p:stCondLst>
                                            <p:cond delay="0"/>
                                          </p:stCondLst>
                                        </p:cTn>
                                        <p:tgtEl>
                                          <p:spTgt spid="7246"/>
                                        </p:tgtEl>
                                        <p:attrNameLst>
                                          <p:attrName>style.visibility</p:attrName>
                                        </p:attrNameLst>
                                      </p:cBhvr>
                                      <p:to>
                                        <p:strVal val="visible"/>
                                      </p:to>
                                    </p:set>
                                  </p:childTnLst>
                                  <p:subTnLst>
                                    <p:set>
                                      <p:cBhvr override="childStyle">
                                        <p:cTn dur="1" fill="hold" display="0" masterRel="sameClick" afterEffect="1">
                                          <p:stCondLst>
                                            <p:cond evt="end" delay="0">
                                              <p:tn val="17"/>
                                            </p:cond>
                                          </p:stCondLst>
                                        </p:cTn>
                                        <p:tgtEl>
                                          <p:spTgt spid="7246"/>
                                        </p:tgtEl>
                                        <p:attrNameLst>
                                          <p:attrName>style.visibility</p:attrName>
                                        </p:attrNameLst>
                                      </p:cBhvr>
                                      <p:to>
                                        <p:strVal val="hidden"/>
                                      </p:to>
                                    </p:set>
                                  </p:subTnLst>
                                </p:cTn>
                              </p:par>
                            </p:childTnLst>
                          </p:cTn>
                        </p:par>
                        <p:par>
                          <p:cTn id="19" fill="hold" nodeType="afterGroup">
                            <p:stCondLst>
                              <p:cond delay="5000"/>
                            </p:stCondLst>
                            <p:childTnLst>
                              <p:par>
                                <p:cTn id="20" presetID="11" presetClass="entr" presetSubtype="0" fill="hold" grpId="0" nodeType="afterEffect">
                                  <p:stCondLst>
                                    <p:cond delay="0"/>
                                  </p:stCondLst>
                                  <p:childTnLst>
                                    <p:set>
                                      <p:cBhvr>
                                        <p:cTn id="21" dur="1000">
                                          <p:stCondLst>
                                            <p:cond delay="0"/>
                                          </p:stCondLst>
                                        </p:cTn>
                                        <p:tgtEl>
                                          <p:spTgt spid="7247"/>
                                        </p:tgtEl>
                                        <p:attrNameLst>
                                          <p:attrName>style.visibility</p:attrName>
                                        </p:attrNameLst>
                                      </p:cBhvr>
                                      <p:to>
                                        <p:strVal val="visible"/>
                                      </p:to>
                                    </p:set>
                                  </p:childTnLst>
                                  <p:subTnLst>
                                    <p:set>
                                      <p:cBhvr override="childStyle">
                                        <p:cTn dur="1" fill="hold" display="0" masterRel="sameClick" afterEffect="1">
                                          <p:stCondLst>
                                            <p:cond evt="end" delay="0">
                                              <p:tn val="20"/>
                                            </p:cond>
                                          </p:stCondLst>
                                        </p:cTn>
                                        <p:tgtEl>
                                          <p:spTgt spid="7247"/>
                                        </p:tgtEl>
                                        <p:attrNameLst>
                                          <p:attrName>style.visibility</p:attrName>
                                        </p:attrNameLst>
                                      </p:cBhvr>
                                      <p:to>
                                        <p:strVal val="hidden"/>
                                      </p:to>
                                    </p:set>
                                  </p:subTnLst>
                                </p:cTn>
                              </p:par>
                            </p:childTnLst>
                          </p:cTn>
                        </p:par>
                        <p:par>
                          <p:cTn id="22" fill="hold" nodeType="afterGroup">
                            <p:stCondLst>
                              <p:cond delay="6000"/>
                            </p:stCondLst>
                            <p:childTnLst>
                              <p:par>
                                <p:cTn id="23" presetID="11" presetClass="entr" presetSubtype="0" fill="hold" grpId="0" nodeType="afterEffect">
                                  <p:stCondLst>
                                    <p:cond delay="0"/>
                                  </p:stCondLst>
                                  <p:childTnLst>
                                    <p:set>
                                      <p:cBhvr>
                                        <p:cTn id="24" dur="1000">
                                          <p:stCondLst>
                                            <p:cond delay="0"/>
                                          </p:stCondLst>
                                        </p:cTn>
                                        <p:tgtEl>
                                          <p:spTgt spid="7248"/>
                                        </p:tgtEl>
                                        <p:attrNameLst>
                                          <p:attrName>style.visibility</p:attrName>
                                        </p:attrNameLst>
                                      </p:cBhvr>
                                      <p:to>
                                        <p:strVal val="visible"/>
                                      </p:to>
                                    </p:set>
                                  </p:childTnLst>
                                  <p:subTnLst>
                                    <p:set>
                                      <p:cBhvr override="childStyle">
                                        <p:cTn dur="1" fill="hold" display="0" masterRel="sameClick" afterEffect="1">
                                          <p:stCondLst>
                                            <p:cond evt="end" delay="0">
                                              <p:tn val="23"/>
                                            </p:cond>
                                          </p:stCondLst>
                                        </p:cTn>
                                        <p:tgtEl>
                                          <p:spTgt spid="7248"/>
                                        </p:tgtEl>
                                        <p:attrNameLst>
                                          <p:attrName>style.visibility</p:attrName>
                                        </p:attrNameLst>
                                      </p:cBhvr>
                                      <p:to>
                                        <p:strVal val="hidden"/>
                                      </p:to>
                                    </p:set>
                                  </p:subTnLst>
                                </p:cTn>
                              </p:par>
                            </p:childTnLst>
                          </p:cTn>
                        </p:par>
                        <p:par>
                          <p:cTn id="25" fill="hold" nodeType="afterGroup">
                            <p:stCondLst>
                              <p:cond delay="7000"/>
                            </p:stCondLst>
                            <p:childTnLst>
                              <p:par>
                                <p:cTn id="26" presetID="11" presetClass="entr" presetSubtype="0" fill="hold" grpId="0" nodeType="afterEffect">
                                  <p:stCondLst>
                                    <p:cond delay="0"/>
                                  </p:stCondLst>
                                  <p:childTnLst>
                                    <p:set>
                                      <p:cBhvr>
                                        <p:cTn id="27" dur="1000">
                                          <p:stCondLst>
                                            <p:cond delay="0"/>
                                          </p:stCondLst>
                                        </p:cTn>
                                        <p:tgtEl>
                                          <p:spTgt spid="7249"/>
                                        </p:tgtEl>
                                        <p:attrNameLst>
                                          <p:attrName>style.visibility</p:attrName>
                                        </p:attrNameLst>
                                      </p:cBhvr>
                                      <p:to>
                                        <p:strVal val="visible"/>
                                      </p:to>
                                    </p:set>
                                  </p:childTnLst>
                                  <p:subTnLst>
                                    <p:set>
                                      <p:cBhvr override="childStyle">
                                        <p:cTn dur="1" fill="hold" display="0" masterRel="sameClick" afterEffect="1">
                                          <p:stCondLst>
                                            <p:cond evt="end" delay="0">
                                              <p:tn val="26"/>
                                            </p:cond>
                                          </p:stCondLst>
                                        </p:cTn>
                                        <p:tgtEl>
                                          <p:spTgt spid="7249"/>
                                        </p:tgtEl>
                                        <p:attrNameLst>
                                          <p:attrName>style.visibility</p:attrName>
                                        </p:attrNameLst>
                                      </p:cBhvr>
                                      <p:to>
                                        <p:strVal val="hidden"/>
                                      </p:to>
                                    </p:set>
                                  </p:subTnLst>
                                </p:cTn>
                              </p:par>
                            </p:childTnLst>
                          </p:cTn>
                        </p:par>
                        <p:par>
                          <p:cTn id="28" fill="hold" nodeType="afterGroup">
                            <p:stCondLst>
                              <p:cond delay="8000"/>
                            </p:stCondLst>
                            <p:childTnLst>
                              <p:par>
                                <p:cTn id="29" presetID="11" presetClass="entr" presetSubtype="0" fill="hold" grpId="0" nodeType="afterEffect">
                                  <p:stCondLst>
                                    <p:cond delay="0"/>
                                  </p:stCondLst>
                                  <p:childTnLst>
                                    <p:set>
                                      <p:cBhvr>
                                        <p:cTn id="30" dur="1000">
                                          <p:stCondLst>
                                            <p:cond delay="0"/>
                                          </p:stCondLst>
                                        </p:cTn>
                                        <p:tgtEl>
                                          <p:spTgt spid="7250"/>
                                        </p:tgtEl>
                                        <p:attrNameLst>
                                          <p:attrName>style.visibility</p:attrName>
                                        </p:attrNameLst>
                                      </p:cBhvr>
                                      <p:to>
                                        <p:strVal val="visible"/>
                                      </p:to>
                                    </p:set>
                                  </p:childTnLst>
                                  <p:subTnLst>
                                    <p:set>
                                      <p:cBhvr override="childStyle">
                                        <p:cTn dur="1" fill="hold" display="0" masterRel="sameClick" afterEffect="1">
                                          <p:stCondLst>
                                            <p:cond evt="end" delay="0">
                                              <p:tn val="29"/>
                                            </p:cond>
                                          </p:stCondLst>
                                        </p:cTn>
                                        <p:tgtEl>
                                          <p:spTgt spid="7250"/>
                                        </p:tgtEl>
                                        <p:attrNameLst>
                                          <p:attrName>style.visibility</p:attrName>
                                        </p:attrNameLst>
                                      </p:cBhvr>
                                      <p:to>
                                        <p:strVal val="hidden"/>
                                      </p:to>
                                    </p:set>
                                  </p:subTnLst>
                                </p:cTn>
                              </p:par>
                            </p:childTnLst>
                          </p:cTn>
                        </p:par>
                        <p:par>
                          <p:cTn id="31" fill="hold" nodeType="afterGroup">
                            <p:stCondLst>
                              <p:cond delay="9000"/>
                            </p:stCondLst>
                            <p:childTnLst>
                              <p:par>
                                <p:cTn id="32" presetID="11" presetClass="entr" presetSubtype="0" fill="hold" grpId="0" nodeType="afterEffect">
                                  <p:stCondLst>
                                    <p:cond delay="0"/>
                                  </p:stCondLst>
                                  <p:childTnLst>
                                    <p:set>
                                      <p:cBhvr>
                                        <p:cTn id="33" dur="1000">
                                          <p:stCondLst>
                                            <p:cond delay="0"/>
                                          </p:stCondLst>
                                        </p:cTn>
                                        <p:tgtEl>
                                          <p:spTgt spid="7251"/>
                                        </p:tgtEl>
                                        <p:attrNameLst>
                                          <p:attrName>style.visibility</p:attrName>
                                        </p:attrNameLst>
                                      </p:cBhvr>
                                      <p:to>
                                        <p:strVal val="visible"/>
                                      </p:to>
                                    </p:set>
                                  </p:childTnLst>
                                  <p:subTnLst>
                                    <p:set>
                                      <p:cBhvr override="childStyle">
                                        <p:cTn dur="1" fill="hold" display="0" masterRel="sameClick" afterEffect="1">
                                          <p:stCondLst>
                                            <p:cond evt="end" delay="0">
                                              <p:tn val="32"/>
                                            </p:cond>
                                          </p:stCondLst>
                                        </p:cTn>
                                        <p:tgtEl>
                                          <p:spTgt spid="7251"/>
                                        </p:tgtEl>
                                        <p:attrNameLst>
                                          <p:attrName>style.visibility</p:attrName>
                                        </p:attrNameLst>
                                      </p:cBhvr>
                                      <p:to>
                                        <p:strVal val="hidden"/>
                                      </p:to>
                                    </p:set>
                                  </p:subTnLst>
                                </p:cTn>
                              </p:par>
                            </p:childTnLst>
                          </p:cTn>
                        </p:par>
                        <p:par>
                          <p:cTn id="34" fill="hold" nodeType="afterGroup">
                            <p:stCondLst>
                              <p:cond delay="10000"/>
                            </p:stCondLst>
                            <p:childTnLst>
                              <p:par>
                                <p:cTn id="35" presetID="11" presetClass="entr" presetSubtype="0" fill="hold" grpId="0" nodeType="afterEffect">
                                  <p:stCondLst>
                                    <p:cond delay="0"/>
                                  </p:stCondLst>
                                  <p:childTnLst>
                                    <p:set>
                                      <p:cBhvr>
                                        <p:cTn id="36" dur="1000">
                                          <p:stCondLst>
                                            <p:cond delay="0"/>
                                          </p:stCondLst>
                                        </p:cTn>
                                        <p:tgtEl>
                                          <p:spTgt spid="7252"/>
                                        </p:tgtEl>
                                        <p:attrNameLst>
                                          <p:attrName>style.visibility</p:attrName>
                                        </p:attrNameLst>
                                      </p:cBhvr>
                                      <p:to>
                                        <p:strVal val="visible"/>
                                      </p:to>
                                    </p:set>
                                  </p:childTnLst>
                                  <p:subTnLst>
                                    <p:set>
                                      <p:cBhvr override="childStyle">
                                        <p:cTn dur="1" fill="hold" display="0" masterRel="sameClick" afterEffect="1">
                                          <p:stCondLst>
                                            <p:cond evt="end" delay="0">
                                              <p:tn val="35"/>
                                            </p:cond>
                                          </p:stCondLst>
                                        </p:cTn>
                                        <p:tgtEl>
                                          <p:spTgt spid="7252"/>
                                        </p:tgtEl>
                                        <p:attrNameLst>
                                          <p:attrName>style.visibility</p:attrName>
                                        </p:attrNameLst>
                                      </p:cBhvr>
                                      <p:to>
                                        <p:strVal val="hidden"/>
                                      </p:to>
                                    </p:set>
                                  </p:subTnLst>
                                </p:cTn>
                              </p:par>
                            </p:childTnLst>
                          </p:cTn>
                        </p:par>
                        <p:par>
                          <p:cTn id="37" fill="hold" nodeType="afterGroup">
                            <p:stCondLst>
                              <p:cond delay="11000"/>
                            </p:stCondLst>
                            <p:childTnLst>
                              <p:par>
                                <p:cTn id="38" presetID="11" presetClass="entr" presetSubtype="0" fill="hold" grpId="0" nodeType="afterEffect">
                                  <p:stCondLst>
                                    <p:cond delay="0"/>
                                  </p:stCondLst>
                                  <p:childTnLst>
                                    <p:set>
                                      <p:cBhvr>
                                        <p:cTn id="39" dur="1000">
                                          <p:stCondLst>
                                            <p:cond delay="0"/>
                                          </p:stCondLst>
                                        </p:cTn>
                                        <p:tgtEl>
                                          <p:spTgt spid="7253"/>
                                        </p:tgtEl>
                                        <p:attrNameLst>
                                          <p:attrName>style.visibility</p:attrName>
                                        </p:attrNameLst>
                                      </p:cBhvr>
                                      <p:to>
                                        <p:strVal val="visible"/>
                                      </p:to>
                                    </p:set>
                                  </p:childTnLst>
                                  <p:subTnLst>
                                    <p:set>
                                      <p:cBhvr override="childStyle">
                                        <p:cTn dur="1" fill="hold" display="0" masterRel="sameClick" afterEffect="1">
                                          <p:stCondLst>
                                            <p:cond evt="end" delay="0">
                                              <p:tn val="38"/>
                                            </p:cond>
                                          </p:stCondLst>
                                        </p:cTn>
                                        <p:tgtEl>
                                          <p:spTgt spid="7253"/>
                                        </p:tgtEl>
                                        <p:attrNameLst>
                                          <p:attrName>style.visibility</p:attrName>
                                        </p:attrNameLst>
                                      </p:cBhvr>
                                      <p:to>
                                        <p:strVal val="hidden"/>
                                      </p:to>
                                    </p:set>
                                  </p:subTnLst>
                                </p:cTn>
                              </p:par>
                            </p:childTnLst>
                          </p:cTn>
                        </p:par>
                        <p:par>
                          <p:cTn id="40" fill="hold" nodeType="afterGroup">
                            <p:stCondLst>
                              <p:cond delay="12000"/>
                            </p:stCondLst>
                            <p:childTnLst>
                              <p:par>
                                <p:cTn id="41" presetID="11" presetClass="entr" presetSubtype="0" fill="hold" grpId="0" nodeType="afterEffect">
                                  <p:stCondLst>
                                    <p:cond delay="0"/>
                                  </p:stCondLst>
                                  <p:childTnLst>
                                    <p:set>
                                      <p:cBhvr>
                                        <p:cTn id="42" dur="1000">
                                          <p:stCondLst>
                                            <p:cond delay="0"/>
                                          </p:stCondLst>
                                        </p:cTn>
                                        <p:tgtEl>
                                          <p:spTgt spid="7254"/>
                                        </p:tgtEl>
                                        <p:attrNameLst>
                                          <p:attrName>style.visibility</p:attrName>
                                        </p:attrNameLst>
                                      </p:cBhvr>
                                      <p:to>
                                        <p:strVal val="visible"/>
                                      </p:to>
                                    </p:set>
                                  </p:childTnLst>
                                  <p:subTnLst>
                                    <p:set>
                                      <p:cBhvr override="childStyle">
                                        <p:cTn dur="1" fill="hold" display="0" masterRel="sameClick" afterEffect="1">
                                          <p:stCondLst>
                                            <p:cond evt="end" delay="0">
                                              <p:tn val="41"/>
                                            </p:cond>
                                          </p:stCondLst>
                                        </p:cTn>
                                        <p:tgtEl>
                                          <p:spTgt spid="7254"/>
                                        </p:tgtEl>
                                        <p:attrNameLst>
                                          <p:attrName>style.visibility</p:attrName>
                                        </p:attrNameLst>
                                      </p:cBhvr>
                                      <p:to>
                                        <p:strVal val="hidden"/>
                                      </p:to>
                                    </p:set>
                                  </p:subTnLst>
                                </p:cTn>
                              </p:par>
                            </p:childTnLst>
                          </p:cTn>
                        </p:par>
                        <p:par>
                          <p:cTn id="43" fill="hold" nodeType="afterGroup">
                            <p:stCondLst>
                              <p:cond delay="13000"/>
                            </p:stCondLst>
                            <p:childTnLst>
                              <p:par>
                                <p:cTn id="44" presetID="11" presetClass="entr" presetSubtype="0" fill="hold" grpId="0" nodeType="afterEffect">
                                  <p:stCondLst>
                                    <p:cond delay="0"/>
                                  </p:stCondLst>
                                  <p:childTnLst>
                                    <p:set>
                                      <p:cBhvr>
                                        <p:cTn id="45" dur="1000">
                                          <p:stCondLst>
                                            <p:cond delay="0"/>
                                          </p:stCondLst>
                                        </p:cTn>
                                        <p:tgtEl>
                                          <p:spTgt spid="7255"/>
                                        </p:tgtEl>
                                        <p:attrNameLst>
                                          <p:attrName>style.visibility</p:attrName>
                                        </p:attrNameLst>
                                      </p:cBhvr>
                                      <p:to>
                                        <p:strVal val="visible"/>
                                      </p:to>
                                    </p:set>
                                  </p:childTnLst>
                                  <p:subTnLst>
                                    <p:set>
                                      <p:cBhvr override="childStyle">
                                        <p:cTn dur="1" fill="hold" display="0" masterRel="sameClick" afterEffect="1">
                                          <p:stCondLst>
                                            <p:cond evt="end" delay="0">
                                              <p:tn val="44"/>
                                            </p:cond>
                                          </p:stCondLst>
                                        </p:cTn>
                                        <p:tgtEl>
                                          <p:spTgt spid="7255"/>
                                        </p:tgtEl>
                                        <p:attrNameLst>
                                          <p:attrName>style.visibility</p:attrName>
                                        </p:attrNameLst>
                                      </p:cBhvr>
                                      <p:to>
                                        <p:strVal val="hidden"/>
                                      </p:to>
                                    </p:set>
                                  </p:subTnLst>
                                </p:cTn>
                              </p:par>
                            </p:childTnLst>
                          </p:cTn>
                        </p:par>
                        <p:par>
                          <p:cTn id="46" fill="hold" nodeType="afterGroup">
                            <p:stCondLst>
                              <p:cond delay="14000"/>
                            </p:stCondLst>
                            <p:childTnLst>
                              <p:par>
                                <p:cTn id="47" presetID="11" presetClass="entr" presetSubtype="0" fill="hold" grpId="0" nodeType="afterEffect">
                                  <p:stCondLst>
                                    <p:cond delay="0"/>
                                  </p:stCondLst>
                                  <p:childTnLst>
                                    <p:set>
                                      <p:cBhvr>
                                        <p:cTn id="48" dur="1000">
                                          <p:stCondLst>
                                            <p:cond delay="0"/>
                                          </p:stCondLst>
                                        </p:cTn>
                                        <p:tgtEl>
                                          <p:spTgt spid="7256"/>
                                        </p:tgtEl>
                                        <p:attrNameLst>
                                          <p:attrName>style.visibility</p:attrName>
                                        </p:attrNameLst>
                                      </p:cBhvr>
                                      <p:to>
                                        <p:strVal val="visible"/>
                                      </p:to>
                                    </p:set>
                                  </p:childTnLst>
                                  <p:subTnLst>
                                    <p:set>
                                      <p:cBhvr override="childStyle">
                                        <p:cTn dur="1" fill="hold" display="0" masterRel="sameClick" afterEffect="1">
                                          <p:stCondLst>
                                            <p:cond evt="end" delay="0">
                                              <p:tn val="47"/>
                                            </p:cond>
                                          </p:stCondLst>
                                        </p:cTn>
                                        <p:tgtEl>
                                          <p:spTgt spid="7256"/>
                                        </p:tgtEl>
                                        <p:attrNameLst>
                                          <p:attrName>style.visibility</p:attrName>
                                        </p:attrNameLst>
                                      </p:cBhvr>
                                      <p:to>
                                        <p:strVal val="hidden"/>
                                      </p:to>
                                    </p:set>
                                  </p:subTnLst>
                                </p:cTn>
                              </p:par>
                            </p:childTnLst>
                          </p:cTn>
                        </p:par>
                        <p:par>
                          <p:cTn id="49" fill="hold" nodeType="afterGroup">
                            <p:stCondLst>
                              <p:cond delay="15000"/>
                            </p:stCondLst>
                            <p:childTnLst>
                              <p:par>
                                <p:cTn id="50" presetID="11" presetClass="entr" presetSubtype="0" fill="hold" grpId="0" nodeType="afterEffect">
                                  <p:stCondLst>
                                    <p:cond delay="0"/>
                                  </p:stCondLst>
                                  <p:childTnLst>
                                    <p:set>
                                      <p:cBhvr>
                                        <p:cTn id="51" dur="1000">
                                          <p:stCondLst>
                                            <p:cond delay="0"/>
                                          </p:stCondLst>
                                        </p:cTn>
                                        <p:tgtEl>
                                          <p:spTgt spid="7257"/>
                                        </p:tgtEl>
                                        <p:attrNameLst>
                                          <p:attrName>style.visibility</p:attrName>
                                        </p:attrNameLst>
                                      </p:cBhvr>
                                      <p:to>
                                        <p:strVal val="visible"/>
                                      </p:to>
                                    </p:set>
                                  </p:childTnLst>
                                  <p:subTnLst>
                                    <p:set>
                                      <p:cBhvr override="childStyle">
                                        <p:cTn dur="1" fill="hold" display="0" masterRel="sameClick" afterEffect="1">
                                          <p:stCondLst>
                                            <p:cond evt="end" delay="0">
                                              <p:tn val="50"/>
                                            </p:cond>
                                          </p:stCondLst>
                                        </p:cTn>
                                        <p:tgtEl>
                                          <p:spTgt spid="7257"/>
                                        </p:tgtEl>
                                        <p:attrNameLst>
                                          <p:attrName>style.visibility</p:attrName>
                                        </p:attrNameLst>
                                      </p:cBhvr>
                                      <p:to>
                                        <p:strVal val="hidden"/>
                                      </p:to>
                                    </p:set>
                                  </p:subTnLst>
                                </p:cTn>
                              </p:par>
                            </p:childTnLst>
                          </p:cTn>
                        </p:par>
                        <p:par>
                          <p:cTn id="52" fill="hold" nodeType="afterGroup">
                            <p:stCondLst>
                              <p:cond delay="16000"/>
                            </p:stCondLst>
                            <p:childTnLst>
                              <p:par>
                                <p:cTn id="53" presetID="11" presetClass="entr" presetSubtype="0" fill="hold" grpId="0" nodeType="afterEffect">
                                  <p:stCondLst>
                                    <p:cond delay="0"/>
                                  </p:stCondLst>
                                  <p:childTnLst>
                                    <p:set>
                                      <p:cBhvr>
                                        <p:cTn id="54" dur="1000">
                                          <p:stCondLst>
                                            <p:cond delay="0"/>
                                          </p:stCondLst>
                                        </p:cTn>
                                        <p:tgtEl>
                                          <p:spTgt spid="7258"/>
                                        </p:tgtEl>
                                        <p:attrNameLst>
                                          <p:attrName>style.visibility</p:attrName>
                                        </p:attrNameLst>
                                      </p:cBhvr>
                                      <p:to>
                                        <p:strVal val="visible"/>
                                      </p:to>
                                    </p:set>
                                  </p:childTnLst>
                                  <p:subTnLst>
                                    <p:set>
                                      <p:cBhvr override="childStyle">
                                        <p:cTn dur="1" fill="hold" display="0" masterRel="sameClick" afterEffect="1">
                                          <p:stCondLst>
                                            <p:cond evt="end" delay="0">
                                              <p:tn val="53"/>
                                            </p:cond>
                                          </p:stCondLst>
                                        </p:cTn>
                                        <p:tgtEl>
                                          <p:spTgt spid="7258"/>
                                        </p:tgtEl>
                                        <p:attrNameLst>
                                          <p:attrName>style.visibility</p:attrName>
                                        </p:attrNameLst>
                                      </p:cBhvr>
                                      <p:to>
                                        <p:strVal val="hidden"/>
                                      </p:to>
                                    </p:set>
                                  </p:subTnLst>
                                </p:cTn>
                              </p:par>
                            </p:childTnLst>
                          </p:cTn>
                        </p:par>
                        <p:par>
                          <p:cTn id="55" fill="hold" nodeType="afterGroup">
                            <p:stCondLst>
                              <p:cond delay="17000"/>
                            </p:stCondLst>
                            <p:childTnLst>
                              <p:par>
                                <p:cTn id="56" presetID="11" presetClass="entr" presetSubtype="0" fill="hold" grpId="0" nodeType="afterEffect">
                                  <p:stCondLst>
                                    <p:cond delay="0"/>
                                  </p:stCondLst>
                                  <p:childTnLst>
                                    <p:set>
                                      <p:cBhvr>
                                        <p:cTn id="57" dur="1000">
                                          <p:stCondLst>
                                            <p:cond delay="0"/>
                                          </p:stCondLst>
                                        </p:cTn>
                                        <p:tgtEl>
                                          <p:spTgt spid="7259"/>
                                        </p:tgtEl>
                                        <p:attrNameLst>
                                          <p:attrName>style.visibility</p:attrName>
                                        </p:attrNameLst>
                                      </p:cBhvr>
                                      <p:to>
                                        <p:strVal val="visible"/>
                                      </p:to>
                                    </p:set>
                                  </p:childTnLst>
                                  <p:subTnLst>
                                    <p:set>
                                      <p:cBhvr override="childStyle">
                                        <p:cTn dur="1" fill="hold" display="0" masterRel="sameClick" afterEffect="1">
                                          <p:stCondLst>
                                            <p:cond evt="end" delay="0">
                                              <p:tn val="56"/>
                                            </p:cond>
                                          </p:stCondLst>
                                        </p:cTn>
                                        <p:tgtEl>
                                          <p:spTgt spid="7259"/>
                                        </p:tgtEl>
                                        <p:attrNameLst>
                                          <p:attrName>style.visibility</p:attrName>
                                        </p:attrNameLst>
                                      </p:cBhvr>
                                      <p:to>
                                        <p:strVal val="hidden"/>
                                      </p:to>
                                    </p:set>
                                  </p:subTnLst>
                                </p:cTn>
                              </p:par>
                            </p:childTnLst>
                          </p:cTn>
                        </p:par>
                        <p:par>
                          <p:cTn id="58" fill="hold" nodeType="afterGroup">
                            <p:stCondLst>
                              <p:cond delay="18000"/>
                            </p:stCondLst>
                            <p:childTnLst>
                              <p:par>
                                <p:cTn id="59" presetID="11" presetClass="entr" presetSubtype="0" fill="hold" grpId="0" nodeType="afterEffect">
                                  <p:stCondLst>
                                    <p:cond delay="0"/>
                                  </p:stCondLst>
                                  <p:childTnLst>
                                    <p:set>
                                      <p:cBhvr>
                                        <p:cTn id="60" dur="1000">
                                          <p:stCondLst>
                                            <p:cond delay="0"/>
                                          </p:stCondLst>
                                        </p:cTn>
                                        <p:tgtEl>
                                          <p:spTgt spid="7260"/>
                                        </p:tgtEl>
                                        <p:attrNameLst>
                                          <p:attrName>style.visibility</p:attrName>
                                        </p:attrNameLst>
                                      </p:cBhvr>
                                      <p:to>
                                        <p:strVal val="visible"/>
                                      </p:to>
                                    </p:set>
                                  </p:childTnLst>
                                  <p:subTnLst>
                                    <p:set>
                                      <p:cBhvr override="childStyle">
                                        <p:cTn dur="1" fill="hold" display="0" masterRel="sameClick" afterEffect="1">
                                          <p:stCondLst>
                                            <p:cond evt="end" delay="0">
                                              <p:tn val="59"/>
                                            </p:cond>
                                          </p:stCondLst>
                                        </p:cTn>
                                        <p:tgtEl>
                                          <p:spTgt spid="7260"/>
                                        </p:tgtEl>
                                        <p:attrNameLst>
                                          <p:attrName>style.visibility</p:attrName>
                                        </p:attrNameLst>
                                      </p:cBhvr>
                                      <p:to>
                                        <p:strVal val="hidden"/>
                                      </p:to>
                                    </p:set>
                                  </p:subTnLst>
                                </p:cTn>
                              </p:par>
                            </p:childTnLst>
                          </p:cTn>
                        </p:par>
                        <p:par>
                          <p:cTn id="61" fill="hold" nodeType="afterGroup">
                            <p:stCondLst>
                              <p:cond delay="19000"/>
                            </p:stCondLst>
                            <p:childTnLst>
                              <p:par>
                                <p:cTn id="62" presetID="11" presetClass="entr" presetSubtype="0" fill="hold" grpId="0" nodeType="afterEffect">
                                  <p:stCondLst>
                                    <p:cond delay="0"/>
                                  </p:stCondLst>
                                  <p:childTnLst>
                                    <p:set>
                                      <p:cBhvr>
                                        <p:cTn id="63" dur="1000">
                                          <p:stCondLst>
                                            <p:cond delay="0"/>
                                          </p:stCondLst>
                                        </p:cTn>
                                        <p:tgtEl>
                                          <p:spTgt spid="7261"/>
                                        </p:tgtEl>
                                        <p:attrNameLst>
                                          <p:attrName>style.visibility</p:attrName>
                                        </p:attrNameLst>
                                      </p:cBhvr>
                                      <p:to>
                                        <p:strVal val="visible"/>
                                      </p:to>
                                    </p:set>
                                  </p:childTnLst>
                                  <p:subTnLst>
                                    <p:set>
                                      <p:cBhvr override="childStyle">
                                        <p:cTn dur="1" fill="hold" display="0" masterRel="sameClick" afterEffect="1">
                                          <p:stCondLst>
                                            <p:cond evt="end" delay="0">
                                              <p:tn val="62"/>
                                            </p:cond>
                                          </p:stCondLst>
                                        </p:cTn>
                                        <p:tgtEl>
                                          <p:spTgt spid="7261"/>
                                        </p:tgtEl>
                                        <p:attrNameLst>
                                          <p:attrName>style.visibility</p:attrName>
                                        </p:attrNameLst>
                                      </p:cBhvr>
                                      <p:to>
                                        <p:strVal val="hidden"/>
                                      </p:to>
                                    </p:set>
                                  </p:subTnLst>
                                </p:cTn>
                              </p:par>
                            </p:childTnLst>
                          </p:cTn>
                        </p:par>
                        <p:par>
                          <p:cTn id="64" fill="hold" nodeType="afterGroup">
                            <p:stCondLst>
                              <p:cond delay="20000"/>
                            </p:stCondLst>
                            <p:childTnLst>
                              <p:par>
                                <p:cTn id="65" presetID="11" presetClass="entr" presetSubtype="0" fill="hold" grpId="0" nodeType="afterEffect">
                                  <p:stCondLst>
                                    <p:cond delay="0"/>
                                  </p:stCondLst>
                                  <p:childTnLst>
                                    <p:set>
                                      <p:cBhvr>
                                        <p:cTn id="66" dur="1000">
                                          <p:stCondLst>
                                            <p:cond delay="0"/>
                                          </p:stCondLst>
                                        </p:cTn>
                                        <p:tgtEl>
                                          <p:spTgt spid="7262"/>
                                        </p:tgtEl>
                                        <p:attrNameLst>
                                          <p:attrName>style.visibility</p:attrName>
                                        </p:attrNameLst>
                                      </p:cBhvr>
                                      <p:to>
                                        <p:strVal val="visible"/>
                                      </p:to>
                                    </p:set>
                                  </p:childTnLst>
                                  <p:subTnLst>
                                    <p:set>
                                      <p:cBhvr override="childStyle">
                                        <p:cTn dur="1" fill="hold" display="0" masterRel="sameClick" afterEffect="1">
                                          <p:stCondLst>
                                            <p:cond evt="end" delay="0">
                                              <p:tn val="65"/>
                                            </p:cond>
                                          </p:stCondLst>
                                        </p:cTn>
                                        <p:tgtEl>
                                          <p:spTgt spid="7262"/>
                                        </p:tgtEl>
                                        <p:attrNameLst>
                                          <p:attrName>style.visibility</p:attrName>
                                        </p:attrNameLst>
                                      </p:cBhvr>
                                      <p:to>
                                        <p:strVal val="hidden"/>
                                      </p:to>
                                    </p:set>
                                  </p:subTnLst>
                                </p:cTn>
                              </p:par>
                            </p:childTnLst>
                          </p:cTn>
                        </p:par>
                        <p:par>
                          <p:cTn id="67" fill="hold" nodeType="afterGroup">
                            <p:stCondLst>
                              <p:cond delay="21000"/>
                            </p:stCondLst>
                            <p:childTnLst>
                              <p:par>
                                <p:cTn id="68" presetID="11" presetClass="entr" presetSubtype="0" fill="hold" grpId="0" nodeType="afterEffect">
                                  <p:stCondLst>
                                    <p:cond delay="0"/>
                                  </p:stCondLst>
                                  <p:childTnLst>
                                    <p:set>
                                      <p:cBhvr>
                                        <p:cTn id="69" dur="1000">
                                          <p:stCondLst>
                                            <p:cond delay="0"/>
                                          </p:stCondLst>
                                        </p:cTn>
                                        <p:tgtEl>
                                          <p:spTgt spid="7263"/>
                                        </p:tgtEl>
                                        <p:attrNameLst>
                                          <p:attrName>style.visibility</p:attrName>
                                        </p:attrNameLst>
                                      </p:cBhvr>
                                      <p:to>
                                        <p:strVal val="visible"/>
                                      </p:to>
                                    </p:set>
                                  </p:childTnLst>
                                  <p:subTnLst>
                                    <p:set>
                                      <p:cBhvr override="childStyle">
                                        <p:cTn dur="1" fill="hold" display="0" masterRel="sameClick" afterEffect="1">
                                          <p:stCondLst>
                                            <p:cond evt="end" delay="0">
                                              <p:tn val="68"/>
                                            </p:cond>
                                          </p:stCondLst>
                                        </p:cTn>
                                        <p:tgtEl>
                                          <p:spTgt spid="7263"/>
                                        </p:tgtEl>
                                        <p:attrNameLst>
                                          <p:attrName>style.visibility</p:attrName>
                                        </p:attrNameLst>
                                      </p:cBhvr>
                                      <p:to>
                                        <p:strVal val="hidden"/>
                                      </p:to>
                                    </p:set>
                                  </p:subTnLst>
                                </p:cTn>
                              </p:par>
                            </p:childTnLst>
                          </p:cTn>
                        </p:par>
                        <p:par>
                          <p:cTn id="70" fill="hold" nodeType="afterGroup">
                            <p:stCondLst>
                              <p:cond delay="22000"/>
                            </p:stCondLst>
                            <p:childTnLst>
                              <p:par>
                                <p:cTn id="71" presetID="11" presetClass="entr" presetSubtype="0" fill="hold" grpId="0" nodeType="afterEffect">
                                  <p:stCondLst>
                                    <p:cond delay="0"/>
                                  </p:stCondLst>
                                  <p:childTnLst>
                                    <p:set>
                                      <p:cBhvr>
                                        <p:cTn id="72" dur="1000">
                                          <p:stCondLst>
                                            <p:cond delay="0"/>
                                          </p:stCondLst>
                                        </p:cTn>
                                        <p:tgtEl>
                                          <p:spTgt spid="7264"/>
                                        </p:tgtEl>
                                        <p:attrNameLst>
                                          <p:attrName>style.visibility</p:attrName>
                                        </p:attrNameLst>
                                      </p:cBhvr>
                                      <p:to>
                                        <p:strVal val="visible"/>
                                      </p:to>
                                    </p:set>
                                  </p:childTnLst>
                                  <p:subTnLst>
                                    <p:set>
                                      <p:cBhvr override="childStyle">
                                        <p:cTn dur="1" fill="hold" display="0" masterRel="sameClick" afterEffect="1">
                                          <p:stCondLst>
                                            <p:cond evt="end" delay="0">
                                              <p:tn val="71"/>
                                            </p:cond>
                                          </p:stCondLst>
                                        </p:cTn>
                                        <p:tgtEl>
                                          <p:spTgt spid="7264"/>
                                        </p:tgtEl>
                                        <p:attrNameLst>
                                          <p:attrName>style.visibility</p:attrName>
                                        </p:attrNameLst>
                                      </p:cBhvr>
                                      <p:to>
                                        <p:strVal val="hidden"/>
                                      </p:to>
                                    </p:set>
                                  </p:subTnLst>
                                </p:cTn>
                              </p:par>
                            </p:childTnLst>
                          </p:cTn>
                        </p:par>
                        <p:par>
                          <p:cTn id="73" fill="hold" nodeType="afterGroup">
                            <p:stCondLst>
                              <p:cond delay="23000"/>
                            </p:stCondLst>
                            <p:childTnLst>
                              <p:par>
                                <p:cTn id="74" presetID="11" presetClass="entr" presetSubtype="0" fill="hold" grpId="0" nodeType="afterEffect">
                                  <p:stCondLst>
                                    <p:cond delay="0"/>
                                  </p:stCondLst>
                                  <p:childTnLst>
                                    <p:set>
                                      <p:cBhvr>
                                        <p:cTn id="75" dur="1000">
                                          <p:stCondLst>
                                            <p:cond delay="0"/>
                                          </p:stCondLst>
                                        </p:cTn>
                                        <p:tgtEl>
                                          <p:spTgt spid="7265"/>
                                        </p:tgtEl>
                                        <p:attrNameLst>
                                          <p:attrName>style.visibility</p:attrName>
                                        </p:attrNameLst>
                                      </p:cBhvr>
                                      <p:to>
                                        <p:strVal val="visible"/>
                                      </p:to>
                                    </p:set>
                                  </p:childTnLst>
                                  <p:subTnLst>
                                    <p:set>
                                      <p:cBhvr override="childStyle">
                                        <p:cTn dur="1" fill="hold" display="0" masterRel="sameClick" afterEffect="1">
                                          <p:stCondLst>
                                            <p:cond evt="end" delay="0">
                                              <p:tn val="74"/>
                                            </p:cond>
                                          </p:stCondLst>
                                        </p:cTn>
                                        <p:tgtEl>
                                          <p:spTgt spid="7265"/>
                                        </p:tgtEl>
                                        <p:attrNameLst>
                                          <p:attrName>style.visibility</p:attrName>
                                        </p:attrNameLst>
                                      </p:cBhvr>
                                      <p:to>
                                        <p:strVal val="hidden"/>
                                      </p:to>
                                    </p:set>
                                  </p:subTnLst>
                                </p:cTn>
                              </p:par>
                            </p:childTnLst>
                          </p:cTn>
                        </p:par>
                        <p:par>
                          <p:cTn id="76" fill="hold" nodeType="afterGroup">
                            <p:stCondLst>
                              <p:cond delay="24000"/>
                            </p:stCondLst>
                            <p:childTnLst>
                              <p:par>
                                <p:cTn id="77" presetID="11" presetClass="entr" presetSubtype="0" fill="hold" grpId="0" nodeType="afterEffect">
                                  <p:stCondLst>
                                    <p:cond delay="0"/>
                                  </p:stCondLst>
                                  <p:childTnLst>
                                    <p:set>
                                      <p:cBhvr>
                                        <p:cTn id="78" dur="1000">
                                          <p:stCondLst>
                                            <p:cond delay="0"/>
                                          </p:stCondLst>
                                        </p:cTn>
                                        <p:tgtEl>
                                          <p:spTgt spid="7266"/>
                                        </p:tgtEl>
                                        <p:attrNameLst>
                                          <p:attrName>style.visibility</p:attrName>
                                        </p:attrNameLst>
                                      </p:cBhvr>
                                      <p:to>
                                        <p:strVal val="visible"/>
                                      </p:to>
                                    </p:set>
                                  </p:childTnLst>
                                  <p:subTnLst>
                                    <p:set>
                                      <p:cBhvr override="childStyle">
                                        <p:cTn dur="1" fill="hold" display="0" masterRel="sameClick" afterEffect="1">
                                          <p:stCondLst>
                                            <p:cond evt="end" delay="0">
                                              <p:tn val="77"/>
                                            </p:cond>
                                          </p:stCondLst>
                                        </p:cTn>
                                        <p:tgtEl>
                                          <p:spTgt spid="7266"/>
                                        </p:tgtEl>
                                        <p:attrNameLst>
                                          <p:attrName>style.visibility</p:attrName>
                                        </p:attrNameLst>
                                      </p:cBhvr>
                                      <p:to>
                                        <p:strVal val="hidden"/>
                                      </p:to>
                                    </p:set>
                                  </p:subTnLst>
                                </p:cTn>
                              </p:par>
                            </p:childTnLst>
                          </p:cTn>
                        </p:par>
                        <p:par>
                          <p:cTn id="79" fill="hold" nodeType="afterGroup">
                            <p:stCondLst>
                              <p:cond delay="25000"/>
                            </p:stCondLst>
                            <p:childTnLst>
                              <p:par>
                                <p:cTn id="80" presetID="11" presetClass="entr" presetSubtype="0" fill="hold" grpId="0" nodeType="afterEffect">
                                  <p:stCondLst>
                                    <p:cond delay="0"/>
                                  </p:stCondLst>
                                  <p:childTnLst>
                                    <p:set>
                                      <p:cBhvr>
                                        <p:cTn id="81" dur="1000">
                                          <p:stCondLst>
                                            <p:cond delay="0"/>
                                          </p:stCondLst>
                                        </p:cTn>
                                        <p:tgtEl>
                                          <p:spTgt spid="7267"/>
                                        </p:tgtEl>
                                        <p:attrNameLst>
                                          <p:attrName>style.visibility</p:attrName>
                                        </p:attrNameLst>
                                      </p:cBhvr>
                                      <p:to>
                                        <p:strVal val="visible"/>
                                      </p:to>
                                    </p:set>
                                  </p:childTnLst>
                                  <p:subTnLst>
                                    <p:set>
                                      <p:cBhvr override="childStyle">
                                        <p:cTn dur="1" fill="hold" display="0" masterRel="sameClick" afterEffect="1">
                                          <p:stCondLst>
                                            <p:cond evt="end" delay="0">
                                              <p:tn val="80"/>
                                            </p:cond>
                                          </p:stCondLst>
                                        </p:cTn>
                                        <p:tgtEl>
                                          <p:spTgt spid="7267"/>
                                        </p:tgtEl>
                                        <p:attrNameLst>
                                          <p:attrName>style.visibility</p:attrName>
                                        </p:attrNameLst>
                                      </p:cBhvr>
                                      <p:to>
                                        <p:strVal val="hidden"/>
                                      </p:to>
                                    </p:set>
                                  </p:subTnLst>
                                </p:cTn>
                              </p:par>
                            </p:childTnLst>
                          </p:cTn>
                        </p:par>
                        <p:par>
                          <p:cTn id="82" fill="hold" nodeType="afterGroup">
                            <p:stCondLst>
                              <p:cond delay="26000"/>
                            </p:stCondLst>
                            <p:childTnLst>
                              <p:par>
                                <p:cTn id="83" presetID="11" presetClass="entr" presetSubtype="0" fill="hold" grpId="0" nodeType="afterEffect">
                                  <p:stCondLst>
                                    <p:cond delay="0"/>
                                  </p:stCondLst>
                                  <p:childTnLst>
                                    <p:set>
                                      <p:cBhvr>
                                        <p:cTn id="84" dur="1000">
                                          <p:stCondLst>
                                            <p:cond delay="0"/>
                                          </p:stCondLst>
                                        </p:cTn>
                                        <p:tgtEl>
                                          <p:spTgt spid="7268"/>
                                        </p:tgtEl>
                                        <p:attrNameLst>
                                          <p:attrName>style.visibility</p:attrName>
                                        </p:attrNameLst>
                                      </p:cBhvr>
                                      <p:to>
                                        <p:strVal val="visible"/>
                                      </p:to>
                                    </p:set>
                                  </p:childTnLst>
                                  <p:subTnLst>
                                    <p:set>
                                      <p:cBhvr override="childStyle">
                                        <p:cTn dur="1" fill="hold" display="0" masterRel="sameClick" afterEffect="1">
                                          <p:stCondLst>
                                            <p:cond evt="end" delay="0">
                                              <p:tn val="83"/>
                                            </p:cond>
                                          </p:stCondLst>
                                        </p:cTn>
                                        <p:tgtEl>
                                          <p:spTgt spid="7268"/>
                                        </p:tgtEl>
                                        <p:attrNameLst>
                                          <p:attrName>style.visibility</p:attrName>
                                        </p:attrNameLst>
                                      </p:cBhvr>
                                      <p:to>
                                        <p:strVal val="hidden"/>
                                      </p:to>
                                    </p:set>
                                  </p:subTnLst>
                                </p:cTn>
                              </p:par>
                            </p:childTnLst>
                          </p:cTn>
                        </p:par>
                        <p:par>
                          <p:cTn id="85" fill="hold" nodeType="afterGroup">
                            <p:stCondLst>
                              <p:cond delay="27000"/>
                            </p:stCondLst>
                            <p:childTnLst>
                              <p:par>
                                <p:cTn id="86" presetID="11" presetClass="entr" presetSubtype="0" fill="hold" grpId="0" nodeType="afterEffect">
                                  <p:stCondLst>
                                    <p:cond delay="0"/>
                                  </p:stCondLst>
                                  <p:childTnLst>
                                    <p:set>
                                      <p:cBhvr>
                                        <p:cTn id="87" dur="1000">
                                          <p:stCondLst>
                                            <p:cond delay="0"/>
                                          </p:stCondLst>
                                        </p:cTn>
                                        <p:tgtEl>
                                          <p:spTgt spid="7270"/>
                                        </p:tgtEl>
                                        <p:attrNameLst>
                                          <p:attrName>style.visibility</p:attrName>
                                        </p:attrNameLst>
                                      </p:cBhvr>
                                      <p:to>
                                        <p:strVal val="visible"/>
                                      </p:to>
                                    </p:set>
                                  </p:childTnLst>
                                  <p:subTnLst>
                                    <p:set>
                                      <p:cBhvr override="childStyle">
                                        <p:cTn dur="1" fill="hold" display="0" masterRel="sameClick" afterEffect="1">
                                          <p:stCondLst>
                                            <p:cond evt="end" delay="0">
                                              <p:tn val="86"/>
                                            </p:cond>
                                          </p:stCondLst>
                                        </p:cTn>
                                        <p:tgtEl>
                                          <p:spTgt spid="7270"/>
                                        </p:tgtEl>
                                        <p:attrNameLst>
                                          <p:attrName>style.visibility</p:attrName>
                                        </p:attrNameLst>
                                      </p:cBhvr>
                                      <p:to>
                                        <p:strVal val="hidden"/>
                                      </p:to>
                                    </p:set>
                                  </p:subTnLst>
                                </p:cTn>
                              </p:par>
                            </p:childTnLst>
                          </p:cTn>
                        </p:par>
                        <p:par>
                          <p:cTn id="88" fill="hold" nodeType="afterGroup">
                            <p:stCondLst>
                              <p:cond delay="28000"/>
                            </p:stCondLst>
                            <p:childTnLst>
                              <p:par>
                                <p:cTn id="89" presetID="11" presetClass="entr" presetSubtype="0" fill="hold" grpId="0" nodeType="afterEffect">
                                  <p:stCondLst>
                                    <p:cond delay="0"/>
                                  </p:stCondLst>
                                  <p:childTnLst>
                                    <p:set>
                                      <p:cBhvr>
                                        <p:cTn id="90" dur="1000">
                                          <p:stCondLst>
                                            <p:cond delay="0"/>
                                          </p:stCondLst>
                                        </p:cTn>
                                        <p:tgtEl>
                                          <p:spTgt spid="7271"/>
                                        </p:tgtEl>
                                        <p:attrNameLst>
                                          <p:attrName>style.visibility</p:attrName>
                                        </p:attrNameLst>
                                      </p:cBhvr>
                                      <p:to>
                                        <p:strVal val="visible"/>
                                      </p:to>
                                    </p:set>
                                  </p:childTnLst>
                                  <p:subTnLst>
                                    <p:set>
                                      <p:cBhvr override="childStyle">
                                        <p:cTn dur="1" fill="hold" display="0" masterRel="sameClick" afterEffect="1">
                                          <p:stCondLst>
                                            <p:cond evt="end" delay="0">
                                              <p:tn val="89"/>
                                            </p:cond>
                                          </p:stCondLst>
                                        </p:cTn>
                                        <p:tgtEl>
                                          <p:spTgt spid="7271"/>
                                        </p:tgtEl>
                                        <p:attrNameLst>
                                          <p:attrName>style.visibility</p:attrName>
                                        </p:attrNameLst>
                                      </p:cBhvr>
                                      <p:to>
                                        <p:strVal val="hidden"/>
                                      </p:to>
                                    </p:set>
                                  </p:subTnLst>
                                </p:cTn>
                              </p:par>
                            </p:childTnLst>
                          </p:cTn>
                        </p:par>
                        <p:par>
                          <p:cTn id="91" fill="hold" nodeType="afterGroup">
                            <p:stCondLst>
                              <p:cond delay="29000"/>
                            </p:stCondLst>
                            <p:childTnLst>
                              <p:par>
                                <p:cTn id="92" presetID="11" presetClass="entr" presetSubtype="0" fill="hold" grpId="0" nodeType="afterEffect">
                                  <p:stCondLst>
                                    <p:cond delay="0"/>
                                  </p:stCondLst>
                                  <p:childTnLst>
                                    <p:set>
                                      <p:cBhvr>
                                        <p:cTn id="93" dur="1000">
                                          <p:stCondLst>
                                            <p:cond delay="0"/>
                                          </p:stCondLst>
                                        </p:cTn>
                                        <p:tgtEl>
                                          <p:spTgt spid="7272"/>
                                        </p:tgtEl>
                                        <p:attrNameLst>
                                          <p:attrName>style.visibility</p:attrName>
                                        </p:attrNameLst>
                                      </p:cBhvr>
                                      <p:to>
                                        <p:strVal val="visible"/>
                                      </p:to>
                                    </p:set>
                                  </p:childTnLst>
                                  <p:subTnLst>
                                    <p:set>
                                      <p:cBhvr override="childStyle">
                                        <p:cTn dur="1" fill="hold" display="0" masterRel="sameClick" afterEffect="1">
                                          <p:stCondLst>
                                            <p:cond evt="end" delay="0">
                                              <p:tn val="92"/>
                                            </p:cond>
                                          </p:stCondLst>
                                        </p:cTn>
                                        <p:tgtEl>
                                          <p:spTgt spid="7272"/>
                                        </p:tgtEl>
                                        <p:attrNameLst>
                                          <p:attrName>style.visibility</p:attrName>
                                        </p:attrNameLst>
                                      </p:cBhvr>
                                      <p:to>
                                        <p:strVal val="hidden"/>
                                      </p:to>
                                    </p:set>
                                  </p:subTnLst>
                                </p:cTn>
                              </p:par>
                            </p:childTnLst>
                          </p:cTn>
                        </p:par>
                        <p:par>
                          <p:cTn id="94" fill="hold" nodeType="afterGroup">
                            <p:stCondLst>
                              <p:cond delay="30000"/>
                            </p:stCondLst>
                            <p:childTnLst>
                              <p:par>
                                <p:cTn id="95" presetID="11" presetClass="entr" presetSubtype="0" fill="hold" grpId="0" nodeType="afterEffect">
                                  <p:stCondLst>
                                    <p:cond delay="0"/>
                                  </p:stCondLst>
                                  <p:childTnLst>
                                    <p:set>
                                      <p:cBhvr>
                                        <p:cTn id="96" dur="1000">
                                          <p:stCondLst>
                                            <p:cond delay="0"/>
                                          </p:stCondLst>
                                        </p:cTn>
                                        <p:tgtEl>
                                          <p:spTgt spid="7273"/>
                                        </p:tgtEl>
                                        <p:attrNameLst>
                                          <p:attrName>style.visibility</p:attrName>
                                        </p:attrNameLst>
                                      </p:cBhvr>
                                      <p:to>
                                        <p:strVal val="visible"/>
                                      </p:to>
                                    </p:set>
                                  </p:childTnLst>
                                  <p:subTnLst>
                                    <p:set>
                                      <p:cBhvr override="childStyle">
                                        <p:cTn dur="1" fill="hold" display="0" masterRel="sameClick" afterEffect="1">
                                          <p:stCondLst>
                                            <p:cond evt="end" delay="0">
                                              <p:tn val="95"/>
                                            </p:cond>
                                          </p:stCondLst>
                                        </p:cTn>
                                        <p:tgtEl>
                                          <p:spTgt spid="7273"/>
                                        </p:tgtEl>
                                        <p:attrNameLst>
                                          <p:attrName>style.visibility</p:attrName>
                                        </p:attrNameLst>
                                      </p:cBhvr>
                                      <p:to>
                                        <p:strVal val="hidden"/>
                                      </p:to>
                                    </p:set>
                                  </p:subTnLst>
                                </p:cTn>
                              </p:par>
                            </p:childTnLst>
                          </p:cTn>
                        </p:par>
                        <p:par>
                          <p:cTn id="97" fill="hold" nodeType="afterGroup">
                            <p:stCondLst>
                              <p:cond delay="31000"/>
                            </p:stCondLst>
                            <p:childTnLst>
                              <p:par>
                                <p:cTn id="98" presetID="11" presetClass="entr" presetSubtype="0" fill="hold" grpId="0" nodeType="afterEffect">
                                  <p:stCondLst>
                                    <p:cond delay="0"/>
                                  </p:stCondLst>
                                  <p:childTnLst>
                                    <p:set>
                                      <p:cBhvr>
                                        <p:cTn id="99" dur="1000">
                                          <p:stCondLst>
                                            <p:cond delay="0"/>
                                          </p:stCondLst>
                                        </p:cTn>
                                        <p:tgtEl>
                                          <p:spTgt spid="7274"/>
                                        </p:tgtEl>
                                        <p:attrNameLst>
                                          <p:attrName>style.visibility</p:attrName>
                                        </p:attrNameLst>
                                      </p:cBhvr>
                                      <p:to>
                                        <p:strVal val="visible"/>
                                      </p:to>
                                    </p:set>
                                  </p:childTnLst>
                                  <p:subTnLst>
                                    <p:set>
                                      <p:cBhvr override="childStyle">
                                        <p:cTn dur="1" fill="hold" display="0" masterRel="sameClick" afterEffect="1">
                                          <p:stCondLst>
                                            <p:cond evt="end" delay="0">
                                              <p:tn val="98"/>
                                            </p:cond>
                                          </p:stCondLst>
                                        </p:cTn>
                                        <p:tgtEl>
                                          <p:spTgt spid="7274"/>
                                        </p:tgtEl>
                                        <p:attrNameLst>
                                          <p:attrName>style.visibility</p:attrName>
                                        </p:attrNameLst>
                                      </p:cBhvr>
                                      <p:to>
                                        <p:strVal val="hidden"/>
                                      </p:to>
                                    </p:set>
                                  </p:subTnLst>
                                </p:cTn>
                              </p:par>
                            </p:childTnLst>
                          </p:cTn>
                        </p:par>
                        <p:par>
                          <p:cTn id="100" fill="hold" nodeType="afterGroup">
                            <p:stCondLst>
                              <p:cond delay="32000"/>
                            </p:stCondLst>
                            <p:childTnLst>
                              <p:par>
                                <p:cTn id="101" presetID="11" presetClass="entr" presetSubtype="0" fill="hold" grpId="0" nodeType="afterEffect">
                                  <p:stCondLst>
                                    <p:cond delay="0"/>
                                  </p:stCondLst>
                                  <p:childTnLst>
                                    <p:set>
                                      <p:cBhvr>
                                        <p:cTn id="102" dur="1000">
                                          <p:stCondLst>
                                            <p:cond delay="0"/>
                                          </p:stCondLst>
                                        </p:cTn>
                                        <p:tgtEl>
                                          <p:spTgt spid="7275"/>
                                        </p:tgtEl>
                                        <p:attrNameLst>
                                          <p:attrName>style.visibility</p:attrName>
                                        </p:attrNameLst>
                                      </p:cBhvr>
                                      <p:to>
                                        <p:strVal val="visible"/>
                                      </p:to>
                                    </p:set>
                                  </p:childTnLst>
                                  <p:subTnLst>
                                    <p:set>
                                      <p:cBhvr override="childStyle">
                                        <p:cTn dur="1" fill="hold" display="0" masterRel="sameClick" afterEffect="1">
                                          <p:stCondLst>
                                            <p:cond evt="end" delay="0">
                                              <p:tn val="101"/>
                                            </p:cond>
                                          </p:stCondLst>
                                        </p:cTn>
                                        <p:tgtEl>
                                          <p:spTgt spid="7275"/>
                                        </p:tgtEl>
                                        <p:attrNameLst>
                                          <p:attrName>style.visibility</p:attrName>
                                        </p:attrNameLst>
                                      </p:cBhvr>
                                      <p:to>
                                        <p:strVal val="hidden"/>
                                      </p:to>
                                    </p:set>
                                  </p:subTnLst>
                                </p:cTn>
                              </p:par>
                            </p:childTnLst>
                          </p:cTn>
                        </p:par>
                        <p:par>
                          <p:cTn id="103" fill="hold" nodeType="afterGroup">
                            <p:stCondLst>
                              <p:cond delay="33000"/>
                            </p:stCondLst>
                            <p:childTnLst>
                              <p:par>
                                <p:cTn id="104" presetID="11" presetClass="entr" presetSubtype="0" fill="hold" grpId="0" nodeType="afterEffect">
                                  <p:stCondLst>
                                    <p:cond delay="0"/>
                                  </p:stCondLst>
                                  <p:childTnLst>
                                    <p:set>
                                      <p:cBhvr>
                                        <p:cTn id="105" dur="1000">
                                          <p:stCondLst>
                                            <p:cond delay="0"/>
                                          </p:stCondLst>
                                        </p:cTn>
                                        <p:tgtEl>
                                          <p:spTgt spid="7276"/>
                                        </p:tgtEl>
                                        <p:attrNameLst>
                                          <p:attrName>style.visibility</p:attrName>
                                        </p:attrNameLst>
                                      </p:cBhvr>
                                      <p:to>
                                        <p:strVal val="visible"/>
                                      </p:to>
                                    </p:set>
                                  </p:childTnLst>
                                  <p:subTnLst>
                                    <p:set>
                                      <p:cBhvr override="childStyle">
                                        <p:cTn dur="1" fill="hold" display="0" masterRel="sameClick" afterEffect="1">
                                          <p:stCondLst>
                                            <p:cond evt="end" delay="0">
                                              <p:tn val="104"/>
                                            </p:cond>
                                          </p:stCondLst>
                                        </p:cTn>
                                        <p:tgtEl>
                                          <p:spTgt spid="7276"/>
                                        </p:tgtEl>
                                        <p:attrNameLst>
                                          <p:attrName>style.visibility</p:attrName>
                                        </p:attrNameLst>
                                      </p:cBhvr>
                                      <p:to>
                                        <p:strVal val="hidden"/>
                                      </p:to>
                                    </p:set>
                                  </p:subTnLst>
                                </p:cTn>
                              </p:par>
                            </p:childTnLst>
                          </p:cTn>
                        </p:par>
                        <p:par>
                          <p:cTn id="106" fill="hold" nodeType="afterGroup">
                            <p:stCondLst>
                              <p:cond delay="34000"/>
                            </p:stCondLst>
                            <p:childTnLst>
                              <p:par>
                                <p:cTn id="107" presetID="11" presetClass="entr" presetSubtype="0" fill="hold" grpId="0" nodeType="afterEffect">
                                  <p:stCondLst>
                                    <p:cond delay="0"/>
                                  </p:stCondLst>
                                  <p:childTnLst>
                                    <p:set>
                                      <p:cBhvr>
                                        <p:cTn id="108" dur="1000">
                                          <p:stCondLst>
                                            <p:cond delay="0"/>
                                          </p:stCondLst>
                                        </p:cTn>
                                        <p:tgtEl>
                                          <p:spTgt spid="7277"/>
                                        </p:tgtEl>
                                        <p:attrNameLst>
                                          <p:attrName>style.visibility</p:attrName>
                                        </p:attrNameLst>
                                      </p:cBhvr>
                                      <p:to>
                                        <p:strVal val="visible"/>
                                      </p:to>
                                    </p:set>
                                  </p:childTnLst>
                                  <p:subTnLst>
                                    <p:set>
                                      <p:cBhvr override="childStyle">
                                        <p:cTn dur="1" fill="hold" display="0" masterRel="sameClick" afterEffect="1">
                                          <p:stCondLst>
                                            <p:cond evt="end" delay="0">
                                              <p:tn val="107"/>
                                            </p:cond>
                                          </p:stCondLst>
                                        </p:cTn>
                                        <p:tgtEl>
                                          <p:spTgt spid="7277"/>
                                        </p:tgtEl>
                                        <p:attrNameLst>
                                          <p:attrName>style.visibility</p:attrName>
                                        </p:attrNameLst>
                                      </p:cBhvr>
                                      <p:to>
                                        <p:strVal val="hidden"/>
                                      </p:to>
                                    </p:set>
                                  </p:subTnLst>
                                </p:cTn>
                              </p:par>
                            </p:childTnLst>
                          </p:cTn>
                        </p:par>
                        <p:par>
                          <p:cTn id="109" fill="hold" nodeType="afterGroup">
                            <p:stCondLst>
                              <p:cond delay="35000"/>
                            </p:stCondLst>
                            <p:childTnLst>
                              <p:par>
                                <p:cTn id="110" presetID="11" presetClass="entr" presetSubtype="0" fill="hold" grpId="0" nodeType="afterEffect">
                                  <p:stCondLst>
                                    <p:cond delay="0"/>
                                  </p:stCondLst>
                                  <p:childTnLst>
                                    <p:set>
                                      <p:cBhvr>
                                        <p:cTn id="111" dur="1000">
                                          <p:stCondLst>
                                            <p:cond delay="0"/>
                                          </p:stCondLst>
                                        </p:cTn>
                                        <p:tgtEl>
                                          <p:spTgt spid="7278"/>
                                        </p:tgtEl>
                                        <p:attrNameLst>
                                          <p:attrName>style.visibility</p:attrName>
                                        </p:attrNameLst>
                                      </p:cBhvr>
                                      <p:to>
                                        <p:strVal val="visible"/>
                                      </p:to>
                                    </p:set>
                                  </p:childTnLst>
                                  <p:subTnLst>
                                    <p:set>
                                      <p:cBhvr override="childStyle">
                                        <p:cTn dur="1" fill="hold" display="0" masterRel="sameClick" afterEffect="1">
                                          <p:stCondLst>
                                            <p:cond evt="end" delay="0">
                                              <p:tn val="110"/>
                                            </p:cond>
                                          </p:stCondLst>
                                        </p:cTn>
                                        <p:tgtEl>
                                          <p:spTgt spid="7278"/>
                                        </p:tgtEl>
                                        <p:attrNameLst>
                                          <p:attrName>style.visibility</p:attrName>
                                        </p:attrNameLst>
                                      </p:cBhvr>
                                      <p:to>
                                        <p:strVal val="hidden"/>
                                      </p:to>
                                    </p:set>
                                  </p:subTnLst>
                                </p:cTn>
                              </p:par>
                            </p:childTnLst>
                          </p:cTn>
                        </p:par>
                        <p:par>
                          <p:cTn id="112" fill="hold" nodeType="afterGroup">
                            <p:stCondLst>
                              <p:cond delay="36000"/>
                            </p:stCondLst>
                            <p:childTnLst>
                              <p:par>
                                <p:cTn id="113" presetID="11" presetClass="entr" presetSubtype="0" fill="hold" grpId="0" nodeType="afterEffect">
                                  <p:stCondLst>
                                    <p:cond delay="0"/>
                                  </p:stCondLst>
                                  <p:childTnLst>
                                    <p:set>
                                      <p:cBhvr>
                                        <p:cTn id="114" dur="1000">
                                          <p:stCondLst>
                                            <p:cond delay="0"/>
                                          </p:stCondLst>
                                        </p:cTn>
                                        <p:tgtEl>
                                          <p:spTgt spid="7279"/>
                                        </p:tgtEl>
                                        <p:attrNameLst>
                                          <p:attrName>style.visibility</p:attrName>
                                        </p:attrNameLst>
                                      </p:cBhvr>
                                      <p:to>
                                        <p:strVal val="visible"/>
                                      </p:to>
                                    </p:set>
                                  </p:childTnLst>
                                  <p:subTnLst>
                                    <p:set>
                                      <p:cBhvr override="childStyle">
                                        <p:cTn dur="1" fill="hold" display="0" masterRel="sameClick" afterEffect="1">
                                          <p:stCondLst>
                                            <p:cond evt="end" delay="0">
                                              <p:tn val="113"/>
                                            </p:cond>
                                          </p:stCondLst>
                                        </p:cTn>
                                        <p:tgtEl>
                                          <p:spTgt spid="7279"/>
                                        </p:tgtEl>
                                        <p:attrNameLst>
                                          <p:attrName>style.visibility</p:attrName>
                                        </p:attrNameLst>
                                      </p:cBhvr>
                                      <p:to>
                                        <p:strVal val="hidden"/>
                                      </p:to>
                                    </p:set>
                                  </p:subTnLst>
                                </p:cTn>
                              </p:par>
                            </p:childTnLst>
                          </p:cTn>
                        </p:par>
                        <p:par>
                          <p:cTn id="115" fill="hold" nodeType="afterGroup">
                            <p:stCondLst>
                              <p:cond delay="37000"/>
                            </p:stCondLst>
                            <p:childTnLst>
                              <p:par>
                                <p:cTn id="116" presetID="11" presetClass="entr" presetSubtype="0" fill="hold" grpId="0" nodeType="afterEffect">
                                  <p:stCondLst>
                                    <p:cond delay="0"/>
                                  </p:stCondLst>
                                  <p:childTnLst>
                                    <p:set>
                                      <p:cBhvr>
                                        <p:cTn id="117" dur="1000">
                                          <p:stCondLst>
                                            <p:cond delay="0"/>
                                          </p:stCondLst>
                                        </p:cTn>
                                        <p:tgtEl>
                                          <p:spTgt spid="7280"/>
                                        </p:tgtEl>
                                        <p:attrNameLst>
                                          <p:attrName>style.visibility</p:attrName>
                                        </p:attrNameLst>
                                      </p:cBhvr>
                                      <p:to>
                                        <p:strVal val="visible"/>
                                      </p:to>
                                    </p:set>
                                  </p:childTnLst>
                                  <p:subTnLst>
                                    <p:set>
                                      <p:cBhvr override="childStyle">
                                        <p:cTn dur="1" fill="hold" display="0" masterRel="sameClick" afterEffect="1">
                                          <p:stCondLst>
                                            <p:cond evt="end" delay="0">
                                              <p:tn val="116"/>
                                            </p:cond>
                                          </p:stCondLst>
                                        </p:cTn>
                                        <p:tgtEl>
                                          <p:spTgt spid="7280"/>
                                        </p:tgtEl>
                                        <p:attrNameLst>
                                          <p:attrName>style.visibility</p:attrName>
                                        </p:attrNameLst>
                                      </p:cBhvr>
                                      <p:to>
                                        <p:strVal val="hidden"/>
                                      </p:to>
                                    </p:set>
                                  </p:subTnLst>
                                </p:cTn>
                              </p:par>
                            </p:childTnLst>
                          </p:cTn>
                        </p:par>
                        <p:par>
                          <p:cTn id="118" fill="hold" nodeType="afterGroup">
                            <p:stCondLst>
                              <p:cond delay="38000"/>
                            </p:stCondLst>
                            <p:childTnLst>
                              <p:par>
                                <p:cTn id="119" presetID="11" presetClass="entr" presetSubtype="0" fill="hold" grpId="0" nodeType="afterEffect">
                                  <p:stCondLst>
                                    <p:cond delay="0"/>
                                  </p:stCondLst>
                                  <p:childTnLst>
                                    <p:set>
                                      <p:cBhvr>
                                        <p:cTn id="120" dur="1000">
                                          <p:stCondLst>
                                            <p:cond delay="0"/>
                                          </p:stCondLst>
                                        </p:cTn>
                                        <p:tgtEl>
                                          <p:spTgt spid="7281"/>
                                        </p:tgtEl>
                                        <p:attrNameLst>
                                          <p:attrName>style.visibility</p:attrName>
                                        </p:attrNameLst>
                                      </p:cBhvr>
                                      <p:to>
                                        <p:strVal val="visible"/>
                                      </p:to>
                                    </p:set>
                                  </p:childTnLst>
                                  <p:subTnLst>
                                    <p:set>
                                      <p:cBhvr override="childStyle">
                                        <p:cTn dur="1" fill="hold" display="0" masterRel="sameClick" afterEffect="1">
                                          <p:stCondLst>
                                            <p:cond evt="end" delay="0">
                                              <p:tn val="119"/>
                                            </p:cond>
                                          </p:stCondLst>
                                        </p:cTn>
                                        <p:tgtEl>
                                          <p:spTgt spid="7281"/>
                                        </p:tgtEl>
                                        <p:attrNameLst>
                                          <p:attrName>style.visibility</p:attrName>
                                        </p:attrNameLst>
                                      </p:cBhvr>
                                      <p:to>
                                        <p:strVal val="hidden"/>
                                      </p:to>
                                    </p:set>
                                  </p:subTnLst>
                                </p:cTn>
                              </p:par>
                            </p:childTnLst>
                          </p:cTn>
                        </p:par>
                        <p:par>
                          <p:cTn id="121" fill="hold" nodeType="afterGroup">
                            <p:stCondLst>
                              <p:cond delay="39000"/>
                            </p:stCondLst>
                            <p:childTnLst>
                              <p:par>
                                <p:cTn id="122" presetID="11" presetClass="entr" presetSubtype="0" fill="hold" grpId="0" nodeType="afterEffect">
                                  <p:stCondLst>
                                    <p:cond delay="0"/>
                                  </p:stCondLst>
                                  <p:childTnLst>
                                    <p:set>
                                      <p:cBhvr>
                                        <p:cTn id="123" dur="1000">
                                          <p:stCondLst>
                                            <p:cond delay="0"/>
                                          </p:stCondLst>
                                        </p:cTn>
                                        <p:tgtEl>
                                          <p:spTgt spid="7282"/>
                                        </p:tgtEl>
                                        <p:attrNameLst>
                                          <p:attrName>style.visibility</p:attrName>
                                        </p:attrNameLst>
                                      </p:cBhvr>
                                      <p:to>
                                        <p:strVal val="visible"/>
                                      </p:to>
                                    </p:set>
                                  </p:childTnLst>
                                  <p:subTnLst>
                                    <p:set>
                                      <p:cBhvr override="childStyle">
                                        <p:cTn dur="1" fill="hold" display="0" masterRel="sameClick" afterEffect="1">
                                          <p:stCondLst>
                                            <p:cond evt="end" delay="0">
                                              <p:tn val="122"/>
                                            </p:cond>
                                          </p:stCondLst>
                                        </p:cTn>
                                        <p:tgtEl>
                                          <p:spTgt spid="7282"/>
                                        </p:tgtEl>
                                        <p:attrNameLst>
                                          <p:attrName>style.visibility</p:attrName>
                                        </p:attrNameLst>
                                      </p:cBhvr>
                                      <p:to>
                                        <p:strVal val="hidden"/>
                                      </p:to>
                                    </p:set>
                                  </p:subTnLst>
                                </p:cTn>
                              </p:par>
                            </p:childTnLst>
                          </p:cTn>
                        </p:par>
                        <p:par>
                          <p:cTn id="124" fill="hold" nodeType="afterGroup">
                            <p:stCondLst>
                              <p:cond delay="40000"/>
                            </p:stCondLst>
                            <p:childTnLst>
                              <p:par>
                                <p:cTn id="125" presetID="11" presetClass="entr" presetSubtype="0" fill="hold" grpId="0" nodeType="afterEffect">
                                  <p:stCondLst>
                                    <p:cond delay="0"/>
                                  </p:stCondLst>
                                  <p:childTnLst>
                                    <p:set>
                                      <p:cBhvr>
                                        <p:cTn id="126" dur="1000">
                                          <p:stCondLst>
                                            <p:cond delay="0"/>
                                          </p:stCondLst>
                                        </p:cTn>
                                        <p:tgtEl>
                                          <p:spTgt spid="7283"/>
                                        </p:tgtEl>
                                        <p:attrNameLst>
                                          <p:attrName>style.visibility</p:attrName>
                                        </p:attrNameLst>
                                      </p:cBhvr>
                                      <p:to>
                                        <p:strVal val="visible"/>
                                      </p:to>
                                    </p:set>
                                  </p:childTnLst>
                                  <p:subTnLst>
                                    <p:set>
                                      <p:cBhvr override="childStyle">
                                        <p:cTn dur="1" fill="hold" display="0" masterRel="sameClick" afterEffect="1">
                                          <p:stCondLst>
                                            <p:cond evt="end" delay="0">
                                              <p:tn val="125"/>
                                            </p:cond>
                                          </p:stCondLst>
                                        </p:cTn>
                                        <p:tgtEl>
                                          <p:spTgt spid="7283"/>
                                        </p:tgtEl>
                                        <p:attrNameLst>
                                          <p:attrName>style.visibility</p:attrName>
                                        </p:attrNameLst>
                                      </p:cBhvr>
                                      <p:to>
                                        <p:strVal val="hidden"/>
                                      </p:to>
                                    </p:set>
                                  </p:subTnLst>
                                </p:cTn>
                              </p:par>
                            </p:childTnLst>
                          </p:cTn>
                        </p:par>
                        <p:par>
                          <p:cTn id="127" fill="hold" nodeType="afterGroup">
                            <p:stCondLst>
                              <p:cond delay="41000"/>
                            </p:stCondLst>
                            <p:childTnLst>
                              <p:par>
                                <p:cTn id="128" presetID="11" presetClass="entr" presetSubtype="0" fill="hold" grpId="0" nodeType="afterEffect">
                                  <p:stCondLst>
                                    <p:cond delay="0"/>
                                  </p:stCondLst>
                                  <p:childTnLst>
                                    <p:set>
                                      <p:cBhvr>
                                        <p:cTn id="129" dur="1000">
                                          <p:stCondLst>
                                            <p:cond delay="0"/>
                                          </p:stCondLst>
                                        </p:cTn>
                                        <p:tgtEl>
                                          <p:spTgt spid="7284"/>
                                        </p:tgtEl>
                                        <p:attrNameLst>
                                          <p:attrName>style.visibility</p:attrName>
                                        </p:attrNameLst>
                                      </p:cBhvr>
                                      <p:to>
                                        <p:strVal val="visible"/>
                                      </p:to>
                                    </p:set>
                                  </p:childTnLst>
                                  <p:subTnLst>
                                    <p:set>
                                      <p:cBhvr override="childStyle">
                                        <p:cTn dur="1" fill="hold" display="0" masterRel="sameClick" afterEffect="1">
                                          <p:stCondLst>
                                            <p:cond evt="end" delay="0">
                                              <p:tn val="128"/>
                                            </p:cond>
                                          </p:stCondLst>
                                        </p:cTn>
                                        <p:tgtEl>
                                          <p:spTgt spid="7284"/>
                                        </p:tgtEl>
                                        <p:attrNameLst>
                                          <p:attrName>style.visibility</p:attrName>
                                        </p:attrNameLst>
                                      </p:cBhvr>
                                      <p:to>
                                        <p:strVal val="hidden"/>
                                      </p:to>
                                    </p:set>
                                  </p:subTnLst>
                                </p:cTn>
                              </p:par>
                            </p:childTnLst>
                          </p:cTn>
                        </p:par>
                        <p:par>
                          <p:cTn id="130" fill="hold" nodeType="afterGroup">
                            <p:stCondLst>
                              <p:cond delay="42000"/>
                            </p:stCondLst>
                            <p:childTnLst>
                              <p:par>
                                <p:cTn id="131" presetID="11" presetClass="entr" presetSubtype="0" fill="hold" grpId="0" nodeType="afterEffect">
                                  <p:stCondLst>
                                    <p:cond delay="0"/>
                                  </p:stCondLst>
                                  <p:childTnLst>
                                    <p:set>
                                      <p:cBhvr>
                                        <p:cTn id="132" dur="1000">
                                          <p:stCondLst>
                                            <p:cond delay="0"/>
                                          </p:stCondLst>
                                        </p:cTn>
                                        <p:tgtEl>
                                          <p:spTgt spid="7285"/>
                                        </p:tgtEl>
                                        <p:attrNameLst>
                                          <p:attrName>style.visibility</p:attrName>
                                        </p:attrNameLst>
                                      </p:cBhvr>
                                      <p:to>
                                        <p:strVal val="visible"/>
                                      </p:to>
                                    </p:set>
                                  </p:childTnLst>
                                  <p:subTnLst>
                                    <p:set>
                                      <p:cBhvr override="childStyle">
                                        <p:cTn dur="1" fill="hold" display="0" masterRel="sameClick" afterEffect="1">
                                          <p:stCondLst>
                                            <p:cond evt="end" delay="0">
                                              <p:tn val="131"/>
                                            </p:cond>
                                          </p:stCondLst>
                                        </p:cTn>
                                        <p:tgtEl>
                                          <p:spTgt spid="7285"/>
                                        </p:tgtEl>
                                        <p:attrNameLst>
                                          <p:attrName>style.visibility</p:attrName>
                                        </p:attrNameLst>
                                      </p:cBhvr>
                                      <p:to>
                                        <p:strVal val="hidden"/>
                                      </p:to>
                                    </p:set>
                                  </p:subTnLst>
                                </p:cTn>
                              </p:par>
                            </p:childTnLst>
                          </p:cTn>
                        </p:par>
                        <p:par>
                          <p:cTn id="133" fill="hold" nodeType="afterGroup">
                            <p:stCondLst>
                              <p:cond delay="43000"/>
                            </p:stCondLst>
                            <p:childTnLst>
                              <p:par>
                                <p:cTn id="134" presetID="11" presetClass="entr" presetSubtype="0" fill="hold" grpId="0" nodeType="afterEffect">
                                  <p:stCondLst>
                                    <p:cond delay="0"/>
                                  </p:stCondLst>
                                  <p:childTnLst>
                                    <p:set>
                                      <p:cBhvr>
                                        <p:cTn id="135" dur="1000">
                                          <p:stCondLst>
                                            <p:cond delay="0"/>
                                          </p:stCondLst>
                                        </p:cTn>
                                        <p:tgtEl>
                                          <p:spTgt spid="7286"/>
                                        </p:tgtEl>
                                        <p:attrNameLst>
                                          <p:attrName>style.visibility</p:attrName>
                                        </p:attrNameLst>
                                      </p:cBhvr>
                                      <p:to>
                                        <p:strVal val="visible"/>
                                      </p:to>
                                    </p:set>
                                  </p:childTnLst>
                                  <p:subTnLst>
                                    <p:set>
                                      <p:cBhvr override="childStyle">
                                        <p:cTn dur="1" fill="hold" display="0" masterRel="sameClick" afterEffect="1">
                                          <p:stCondLst>
                                            <p:cond evt="end" delay="0">
                                              <p:tn val="134"/>
                                            </p:cond>
                                          </p:stCondLst>
                                        </p:cTn>
                                        <p:tgtEl>
                                          <p:spTgt spid="7286"/>
                                        </p:tgtEl>
                                        <p:attrNameLst>
                                          <p:attrName>style.visibility</p:attrName>
                                        </p:attrNameLst>
                                      </p:cBhvr>
                                      <p:to>
                                        <p:strVal val="hidden"/>
                                      </p:to>
                                    </p:set>
                                  </p:subTnLst>
                                </p:cTn>
                              </p:par>
                            </p:childTnLst>
                          </p:cTn>
                        </p:par>
                        <p:par>
                          <p:cTn id="136" fill="hold" nodeType="afterGroup">
                            <p:stCondLst>
                              <p:cond delay="44000"/>
                            </p:stCondLst>
                            <p:childTnLst>
                              <p:par>
                                <p:cTn id="137" presetID="11" presetClass="entr" presetSubtype="0" fill="hold" grpId="0" nodeType="afterEffect">
                                  <p:stCondLst>
                                    <p:cond delay="0"/>
                                  </p:stCondLst>
                                  <p:childTnLst>
                                    <p:set>
                                      <p:cBhvr>
                                        <p:cTn id="138" dur="1000">
                                          <p:stCondLst>
                                            <p:cond delay="0"/>
                                          </p:stCondLst>
                                        </p:cTn>
                                        <p:tgtEl>
                                          <p:spTgt spid="7287"/>
                                        </p:tgtEl>
                                        <p:attrNameLst>
                                          <p:attrName>style.visibility</p:attrName>
                                        </p:attrNameLst>
                                      </p:cBhvr>
                                      <p:to>
                                        <p:strVal val="visible"/>
                                      </p:to>
                                    </p:set>
                                  </p:childTnLst>
                                  <p:subTnLst>
                                    <p:set>
                                      <p:cBhvr override="childStyle">
                                        <p:cTn dur="1" fill="hold" display="0" masterRel="sameClick" afterEffect="1">
                                          <p:stCondLst>
                                            <p:cond evt="end" delay="0">
                                              <p:tn val="137"/>
                                            </p:cond>
                                          </p:stCondLst>
                                        </p:cTn>
                                        <p:tgtEl>
                                          <p:spTgt spid="7287"/>
                                        </p:tgtEl>
                                        <p:attrNameLst>
                                          <p:attrName>style.visibility</p:attrName>
                                        </p:attrNameLst>
                                      </p:cBhvr>
                                      <p:to>
                                        <p:strVal val="hidden"/>
                                      </p:to>
                                    </p:set>
                                  </p:subTnLst>
                                </p:cTn>
                              </p:par>
                            </p:childTnLst>
                          </p:cTn>
                        </p:par>
                        <p:par>
                          <p:cTn id="139" fill="hold" nodeType="afterGroup">
                            <p:stCondLst>
                              <p:cond delay="45000"/>
                            </p:stCondLst>
                            <p:childTnLst>
                              <p:par>
                                <p:cTn id="140" presetID="11" presetClass="entr" presetSubtype="0" fill="hold" grpId="0" nodeType="afterEffect">
                                  <p:stCondLst>
                                    <p:cond delay="0"/>
                                  </p:stCondLst>
                                  <p:childTnLst>
                                    <p:set>
                                      <p:cBhvr>
                                        <p:cTn id="141" dur="1000">
                                          <p:stCondLst>
                                            <p:cond delay="0"/>
                                          </p:stCondLst>
                                        </p:cTn>
                                        <p:tgtEl>
                                          <p:spTgt spid="7288"/>
                                        </p:tgtEl>
                                        <p:attrNameLst>
                                          <p:attrName>style.visibility</p:attrName>
                                        </p:attrNameLst>
                                      </p:cBhvr>
                                      <p:to>
                                        <p:strVal val="visible"/>
                                      </p:to>
                                    </p:set>
                                  </p:childTnLst>
                                  <p:subTnLst>
                                    <p:set>
                                      <p:cBhvr override="childStyle">
                                        <p:cTn dur="1" fill="hold" display="0" masterRel="sameClick" afterEffect="1">
                                          <p:stCondLst>
                                            <p:cond evt="end" delay="0">
                                              <p:tn val="140"/>
                                            </p:cond>
                                          </p:stCondLst>
                                        </p:cTn>
                                        <p:tgtEl>
                                          <p:spTgt spid="7288"/>
                                        </p:tgtEl>
                                        <p:attrNameLst>
                                          <p:attrName>style.visibility</p:attrName>
                                        </p:attrNameLst>
                                      </p:cBhvr>
                                      <p:to>
                                        <p:strVal val="hidden"/>
                                      </p:to>
                                    </p:set>
                                  </p:subTnLst>
                                </p:cTn>
                              </p:par>
                            </p:childTnLst>
                          </p:cTn>
                        </p:par>
                        <p:par>
                          <p:cTn id="142" fill="hold" nodeType="afterGroup">
                            <p:stCondLst>
                              <p:cond delay="46000"/>
                            </p:stCondLst>
                            <p:childTnLst>
                              <p:par>
                                <p:cTn id="143" presetID="11" presetClass="entr" presetSubtype="0" fill="hold" grpId="0" nodeType="afterEffect">
                                  <p:stCondLst>
                                    <p:cond delay="0"/>
                                  </p:stCondLst>
                                  <p:childTnLst>
                                    <p:set>
                                      <p:cBhvr>
                                        <p:cTn id="144" dur="1000">
                                          <p:stCondLst>
                                            <p:cond delay="0"/>
                                          </p:stCondLst>
                                        </p:cTn>
                                        <p:tgtEl>
                                          <p:spTgt spid="7289"/>
                                        </p:tgtEl>
                                        <p:attrNameLst>
                                          <p:attrName>style.visibility</p:attrName>
                                        </p:attrNameLst>
                                      </p:cBhvr>
                                      <p:to>
                                        <p:strVal val="visible"/>
                                      </p:to>
                                    </p:set>
                                  </p:childTnLst>
                                  <p:subTnLst>
                                    <p:set>
                                      <p:cBhvr override="childStyle">
                                        <p:cTn dur="1" fill="hold" display="0" masterRel="sameClick" afterEffect="1">
                                          <p:stCondLst>
                                            <p:cond evt="end" delay="0">
                                              <p:tn val="143"/>
                                            </p:cond>
                                          </p:stCondLst>
                                        </p:cTn>
                                        <p:tgtEl>
                                          <p:spTgt spid="7289"/>
                                        </p:tgtEl>
                                        <p:attrNameLst>
                                          <p:attrName>style.visibility</p:attrName>
                                        </p:attrNameLst>
                                      </p:cBhvr>
                                      <p:to>
                                        <p:strVal val="hidden"/>
                                      </p:to>
                                    </p:set>
                                  </p:subTnLst>
                                </p:cTn>
                              </p:par>
                            </p:childTnLst>
                          </p:cTn>
                        </p:par>
                        <p:par>
                          <p:cTn id="145" fill="hold" nodeType="afterGroup">
                            <p:stCondLst>
                              <p:cond delay="47000"/>
                            </p:stCondLst>
                            <p:childTnLst>
                              <p:par>
                                <p:cTn id="146" presetID="11" presetClass="entr" presetSubtype="0" fill="hold" grpId="0" nodeType="afterEffect">
                                  <p:stCondLst>
                                    <p:cond delay="0"/>
                                  </p:stCondLst>
                                  <p:childTnLst>
                                    <p:set>
                                      <p:cBhvr>
                                        <p:cTn id="147" dur="1000">
                                          <p:stCondLst>
                                            <p:cond delay="0"/>
                                          </p:stCondLst>
                                        </p:cTn>
                                        <p:tgtEl>
                                          <p:spTgt spid="7290"/>
                                        </p:tgtEl>
                                        <p:attrNameLst>
                                          <p:attrName>style.visibility</p:attrName>
                                        </p:attrNameLst>
                                      </p:cBhvr>
                                      <p:to>
                                        <p:strVal val="visible"/>
                                      </p:to>
                                    </p:set>
                                  </p:childTnLst>
                                  <p:subTnLst>
                                    <p:set>
                                      <p:cBhvr override="childStyle">
                                        <p:cTn dur="1" fill="hold" display="0" masterRel="sameClick" afterEffect="1">
                                          <p:stCondLst>
                                            <p:cond evt="end" delay="0">
                                              <p:tn val="146"/>
                                            </p:cond>
                                          </p:stCondLst>
                                        </p:cTn>
                                        <p:tgtEl>
                                          <p:spTgt spid="7290"/>
                                        </p:tgtEl>
                                        <p:attrNameLst>
                                          <p:attrName>style.visibility</p:attrName>
                                        </p:attrNameLst>
                                      </p:cBhvr>
                                      <p:to>
                                        <p:strVal val="hidden"/>
                                      </p:to>
                                    </p:set>
                                  </p:subTnLst>
                                </p:cTn>
                              </p:par>
                            </p:childTnLst>
                          </p:cTn>
                        </p:par>
                        <p:par>
                          <p:cTn id="148" fill="hold" nodeType="afterGroup">
                            <p:stCondLst>
                              <p:cond delay="48000"/>
                            </p:stCondLst>
                            <p:childTnLst>
                              <p:par>
                                <p:cTn id="149" presetID="11" presetClass="entr" presetSubtype="0" fill="hold" grpId="0" nodeType="afterEffect">
                                  <p:stCondLst>
                                    <p:cond delay="0"/>
                                  </p:stCondLst>
                                  <p:childTnLst>
                                    <p:set>
                                      <p:cBhvr>
                                        <p:cTn id="150" dur="1000">
                                          <p:stCondLst>
                                            <p:cond delay="0"/>
                                          </p:stCondLst>
                                        </p:cTn>
                                        <p:tgtEl>
                                          <p:spTgt spid="7291"/>
                                        </p:tgtEl>
                                        <p:attrNameLst>
                                          <p:attrName>style.visibility</p:attrName>
                                        </p:attrNameLst>
                                      </p:cBhvr>
                                      <p:to>
                                        <p:strVal val="visible"/>
                                      </p:to>
                                    </p:set>
                                  </p:childTnLst>
                                  <p:subTnLst>
                                    <p:set>
                                      <p:cBhvr override="childStyle">
                                        <p:cTn dur="1" fill="hold" display="0" masterRel="sameClick" afterEffect="1">
                                          <p:stCondLst>
                                            <p:cond evt="end" delay="0">
                                              <p:tn val="149"/>
                                            </p:cond>
                                          </p:stCondLst>
                                        </p:cTn>
                                        <p:tgtEl>
                                          <p:spTgt spid="7291"/>
                                        </p:tgtEl>
                                        <p:attrNameLst>
                                          <p:attrName>style.visibility</p:attrName>
                                        </p:attrNameLst>
                                      </p:cBhvr>
                                      <p:to>
                                        <p:strVal val="hidden"/>
                                      </p:to>
                                    </p:set>
                                  </p:subTnLst>
                                </p:cTn>
                              </p:par>
                            </p:childTnLst>
                          </p:cTn>
                        </p:par>
                        <p:par>
                          <p:cTn id="151" fill="hold" nodeType="afterGroup">
                            <p:stCondLst>
                              <p:cond delay="49000"/>
                            </p:stCondLst>
                            <p:childTnLst>
                              <p:par>
                                <p:cTn id="152" presetID="11" presetClass="entr" presetSubtype="0" fill="hold" grpId="0" nodeType="afterEffect">
                                  <p:stCondLst>
                                    <p:cond delay="0"/>
                                  </p:stCondLst>
                                  <p:childTnLst>
                                    <p:set>
                                      <p:cBhvr>
                                        <p:cTn id="153" dur="1000">
                                          <p:stCondLst>
                                            <p:cond delay="0"/>
                                          </p:stCondLst>
                                        </p:cTn>
                                        <p:tgtEl>
                                          <p:spTgt spid="7292"/>
                                        </p:tgtEl>
                                        <p:attrNameLst>
                                          <p:attrName>style.visibility</p:attrName>
                                        </p:attrNameLst>
                                      </p:cBhvr>
                                      <p:to>
                                        <p:strVal val="visible"/>
                                      </p:to>
                                    </p:set>
                                  </p:childTnLst>
                                  <p:subTnLst>
                                    <p:set>
                                      <p:cBhvr override="childStyle">
                                        <p:cTn dur="1" fill="hold" display="0" masterRel="sameClick" afterEffect="1">
                                          <p:stCondLst>
                                            <p:cond evt="end" delay="0">
                                              <p:tn val="152"/>
                                            </p:cond>
                                          </p:stCondLst>
                                        </p:cTn>
                                        <p:tgtEl>
                                          <p:spTgt spid="7292"/>
                                        </p:tgtEl>
                                        <p:attrNameLst>
                                          <p:attrName>style.visibility</p:attrName>
                                        </p:attrNameLst>
                                      </p:cBhvr>
                                      <p:to>
                                        <p:strVal val="hidden"/>
                                      </p:to>
                                    </p:set>
                                  </p:subTnLst>
                                </p:cTn>
                              </p:par>
                            </p:childTnLst>
                          </p:cTn>
                        </p:par>
                        <p:par>
                          <p:cTn id="154" fill="hold" nodeType="afterGroup">
                            <p:stCondLst>
                              <p:cond delay="50000"/>
                            </p:stCondLst>
                            <p:childTnLst>
                              <p:par>
                                <p:cTn id="155" presetID="11" presetClass="entr" presetSubtype="0" fill="hold" grpId="0" nodeType="afterEffect">
                                  <p:stCondLst>
                                    <p:cond delay="0"/>
                                  </p:stCondLst>
                                  <p:childTnLst>
                                    <p:set>
                                      <p:cBhvr>
                                        <p:cTn id="156" dur="1000">
                                          <p:stCondLst>
                                            <p:cond delay="0"/>
                                          </p:stCondLst>
                                        </p:cTn>
                                        <p:tgtEl>
                                          <p:spTgt spid="7293"/>
                                        </p:tgtEl>
                                        <p:attrNameLst>
                                          <p:attrName>style.visibility</p:attrName>
                                        </p:attrNameLst>
                                      </p:cBhvr>
                                      <p:to>
                                        <p:strVal val="visible"/>
                                      </p:to>
                                    </p:set>
                                  </p:childTnLst>
                                  <p:subTnLst>
                                    <p:set>
                                      <p:cBhvr override="childStyle">
                                        <p:cTn dur="1" fill="hold" display="0" masterRel="sameClick" afterEffect="1">
                                          <p:stCondLst>
                                            <p:cond evt="end" delay="0">
                                              <p:tn val="155"/>
                                            </p:cond>
                                          </p:stCondLst>
                                        </p:cTn>
                                        <p:tgtEl>
                                          <p:spTgt spid="7293"/>
                                        </p:tgtEl>
                                        <p:attrNameLst>
                                          <p:attrName>style.visibility</p:attrName>
                                        </p:attrNameLst>
                                      </p:cBhvr>
                                      <p:to>
                                        <p:strVal val="hidden"/>
                                      </p:to>
                                    </p:set>
                                  </p:subTnLst>
                                </p:cTn>
                              </p:par>
                            </p:childTnLst>
                          </p:cTn>
                        </p:par>
                        <p:par>
                          <p:cTn id="157" fill="hold" nodeType="afterGroup">
                            <p:stCondLst>
                              <p:cond delay="51000"/>
                            </p:stCondLst>
                            <p:childTnLst>
                              <p:par>
                                <p:cTn id="158" presetID="11" presetClass="entr" presetSubtype="0" fill="hold" grpId="0" nodeType="afterEffect">
                                  <p:stCondLst>
                                    <p:cond delay="0"/>
                                  </p:stCondLst>
                                  <p:childTnLst>
                                    <p:set>
                                      <p:cBhvr>
                                        <p:cTn id="159" dur="1000">
                                          <p:stCondLst>
                                            <p:cond delay="0"/>
                                          </p:stCondLst>
                                        </p:cTn>
                                        <p:tgtEl>
                                          <p:spTgt spid="7294"/>
                                        </p:tgtEl>
                                        <p:attrNameLst>
                                          <p:attrName>style.visibility</p:attrName>
                                        </p:attrNameLst>
                                      </p:cBhvr>
                                      <p:to>
                                        <p:strVal val="visible"/>
                                      </p:to>
                                    </p:set>
                                  </p:childTnLst>
                                  <p:subTnLst>
                                    <p:set>
                                      <p:cBhvr override="childStyle">
                                        <p:cTn dur="1" fill="hold" display="0" masterRel="sameClick" afterEffect="1">
                                          <p:stCondLst>
                                            <p:cond evt="end" delay="0">
                                              <p:tn val="158"/>
                                            </p:cond>
                                          </p:stCondLst>
                                        </p:cTn>
                                        <p:tgtEl>
                                          <p:spTgt spid="7294"/>
                                        </p:tgtEl>
                                        <p:attrNameLst>
                                          <p:attrName>style.visibility</p:attrName>
                                        </p:attrNameLst>
                                      </p:cBhvr>
                                      <p:to>
                                        <p:strVal val="hidden"/>
                                      </p:to>
                                    </p:set>
                                  </p:subTnLst>
                                </p:cTn>
                              </p:par>
                            </p:childTnLst>
                          </p:cTn>
                        </p:par>
                        <p:par>
                          <p:cTn id="160" fill="hold" nodeType="afterGroup">
                            <p:stCondLst>
                              <p:cond delay="52000"/>
                            </p:stCondLst>
                            <p:childTnLst>
                              <p:par>
                                <p:cTn id="161" presetID="11" presetClass="entr" presetSubtype="0" fill="hold" grpId="0" nodeType="afterEffect">
                                  <p:stCondLst>
                                    <p:cond delay="0"/>
                                  </p:stCondLst>
                                  <p:childTnLst>
                                    <p:set>
                                      <p:cBhvr>
                                        <p:cTn id="162" dur="1000">
                                          <p:stCondLst>
                                            <p:cond delay="0"/>
                                          </p:stCondLst>
                                        </p:cTn>
                                        <p:tgtEl>
                                          <p:spTgt spid="7295"/>
                                        </p:tgtEl>
                                        <p:attrNameLst>
                                          <p:attrName>style.visibility</p:attrName>
                                        </p:attrNameLst>
                                      </p:cBhvr>
                                      <p:to>
                                        <p:strVal val="visible"/>
                                      </p:to>
                                    </p:set>
                                  </p:childTnLst>
                                  <p:subTnLst>
                                    <p:set>
                                      <p:cBhvr override="childStyle">
                                        <p:cTn dur="1" fill="hold" display="0" masterRel="sameClick" afterEffect="1">
                                          <p:stCondLst>
                                            <p:cond evt="end" delay="0">
                                              <p:tn val="161"/>
                                            </p:cond>
                                          </p:stCondLst>
                                        </p:cTn>
                                        <p:tgtEl>
                                          <p:spTgt spid="7295"/>
                                        </p:tgtEl>
                                        <p:attrNameLst>
                                          <p:attrName>style.visibility</p:attrName>
                                        </p:attrNameLst>
                                      </p:cBhvr>
                                      <p:to>
                                        <p:strVal val="hidden"/>
                                      </p:to>
                                    </p:set>
                                  </p:subTnLst>
                                </p:cTn>
                              </p:par>
                            </p:childTnLst>
                          </p:cTn>
                        </p:par>
                        <p:par>
                          <p:cTn id="163" fill="hold" nodeType="afterGroup">
                            <p:stCondLst>
                              <p:cond delay="53000"/>
                            </p:stCondLst>
                            <p:childTnLst>
                              <p:par>
                                <p:cTn id="164" presetID="11" presetClass="entr" presetSubtype="0" fill="hold" grpId="0" nodeType="afterEffect">
                                  <p:stCondLst>
                                    <p:cond delay="0"/>
                                  </p:stCondLst>
                                  <p:childTnLst>
                                    <p:set>
                                      <p:cBhvr>
                                        <p:cTn id="165" dur="1000">
                                          <p:stCondLst>
                                            <p:cond delay="0"/>
                                          </p:stCondLst>
                                        </p:cTn>
                                        <p:tgtEl>
                                          <p:spTgt spid="7296"/>
                                        </p:tgtEl>
                                        <p:attrNameLst>
                                          <p:attrName>style.visibility</p:attrName>
                                        </p:attrNameLst>
                                      </p:cBhvr>
                                      <p:to>
                                        <p:strVal val="visible"/>
                                      </p:to>
                                    </p:set>
                                  </p:childTnLst>
                                  <p:subTnLst>
                                    <p:set>
                                      <p:cBhvr override="childStyle">
                                        <p:cTn dur="1" fill="hold" display="0" masterRel="sameClick" afterEffect="1">
                                          <p:stCondLst>
                                            <p:cond evt="end" delay="0">
                                              <p:tn val="164"/>
                                            </p:cond>
                                          </p:stCondLst>
                                        </p:cTn>
                                        <p:tgtEl>
                                          <p:spTgt spid="7296"/>
                                        </p:tgtEl>
                                        <p:attrNameLst>
                                          <p:attrName>style.visibility</p:attrName>
                                        </p:attrNameLst>
                                      </p:cBhvr>
                                      <p:to>
                                        <p:strVal val="hidden"/>
                                      </p:to>
                                    </p:set>
                                  </p:subTnLst>
                                </p:cTn>
                              </p:par>
                            </p:childTnLst>
                          </p:cTn>
                        </p:par>
                        <p:par>
                          <p:cTn id="166" fill="hold" nodeType="afterGroup">
                            <p:stCondLst>
                              <p:cond delay="54000"/>
                            </p:stCondLst>
                            <p:childTnLst>
                              <p:par>
                                <p:cTn id="167" presetID="11" presetClass="entr" presetSubtype="0" fill="hold" grpId="0" nodeType="afterEffect">
                                  <p:stCondLst>
                                    <p:cond delay="0"/>
                                  </p:stCondLst>
                                  <p:childTnLst>
                                    <p:set>
                                      <p:cBhvr>
                                        <p:cTn id="168" dur="1000">
                                          <p:stCondLst>
                                            <p:cond delay="0"/>
                                          </p:stCondLst>
                                        </p:cTn>
                                        <p:tgtEl>
                                          <p:spTgt spid="7297"/>
                                        </p:tgtEl>
                                        <p:attrNameLst>
                                          <p:attrName>style.visibility</p:attrName>
                                        </p:attrNameLst>
                                      </p:cBhvr>
                                      <p:to>
                                        <p:strVal val="visible"/>
                                      </p:to>
                                    </p:set>
                                  </p:childTnLst>
                                  <p:subTnLst>
                                    <p:set>
                                      <p:cBhvr override="childStyle">
                                        <p:cTn dur="1" fill="hold" display="0" masterRel="sameClick" afterEffect="1">
                                          <p:stCondLst>
                                            <p:cond evt="end" delay="0">
                                              <p:tn val="167"/>
                                            </p:cond>
                                          </p:stCondLst>
                                        </p:cTn>
                                        <p:tgtEl>
                                          <p:spTgt spid="7297"/>
                                        </p:tgtEl>
                                        <p:attrNameLst>
                                          <p:attrName>style.visibility</p:attrName>
                                        </p:attrNameLst>
                                      </p:cBhvr>
                                      <p:to>
                                        <p:strVal val="hidden"/>
                                      </p:to>
                                    </p:set>
                                  </p:subTnLst>
                                </p:cTn>
                              </p:par>
                            </p:childTnLst>
                          </p:cTn>
                        </p:par>
                        <p:par>
                          <p:cTn id="169" fill="hold" nodeType="afterGroup">
                            <p:stCondLst>
                              <p:cond delay="55000"/>
                            </p:stCondLst>
                            <p:childTnLst>
                              <p:par>
                                <p:cTn id="170" presetID="11" presetClass="entr" presetSubtype="0" fill="hold" grpId="0" nodeType="afterEffect">
                                  <p:stCondLst>
                                    <p:cond delay="0"/>
                                  </p:stCondLst>
                                  <p:childTnLst>
                                    <p:set>
                                      <p:cBhvr>
                                        <p:cTn id="171" dur="1000">
                                          <p:stCondLst>
                                            <p:cond delay="0"/>
                                          </p:stCondLst>
                                        </p:cTn>
                                        <p:tgtEl>
                                          <p:spTgt spid="7298"/>
                                        </p:tgtEl>
                                        <p:attrNameLst>
                                          <p:attrName>style.visibility</p:attrName>
                                        </p:attrNameLst>
                                      </p:cBhvr>
                                      <p:to>
                                        <p:strVal val="visible"/>
                                      </p:to>
                                    </p:set>
                                  </p:childTnLst>
                                  <p:subTnLst>
                                    <p:set>
                                      <p:cBhvr override="childStyle">
                                        <p:cTn dur="1" fill="hold" display="0" masterRel="sameClick" afterEffect="1">
                                          <p:stCondLst>
                                            <p:cond evt="end" delay="0">
                                              <p:tn val="170"/>
                                            </p:cond>
                                          </p:stCondLst>
                                        </p:cTn>
                                        <p:tgtEl>
                                          <p:spTgt spid="7298"/>
                                        </p:tgtEl>
                                        <p:attrNameLst>
                                          <p:attrName>style.visibility</p:attrName>
                                        </p:attrNameLst>
                                      </p:cBhvr>
                                      <p:to>
                                        <p:strVal val="hidden"/>
                                      </p:to>
                                    </p:set>
                                  </p:subTnLst>
                                </p:cTn>
                              </p:par>
                            </p:childTnLst>
                          </p:cTn>
                        </p:par>
                        <p:par>
                          <p:cTn id="172" fill="hold" nodeType="afterGroup">
                            <p:stCondLst>
                              <p:cond delay="56000"/>
                            </p:stCondLst>
                            <p:childTnLst>
                              <p:par>
                                <p:cTn id="173" presetID="11" presetClass="entr" presetSubtype="0" fill="hold" grpId="0" nodeType="afterEffect">
                                  <p:stCondLst>
                                    <p:cond delay="0"/>
                                  </p:stCondLst>
                                  <p:childTnLst>
                                    <p:set>
                                      <p:cBhvr>
                                        <p:cTn id="174" dur="1000">
                                          <p:stCondLst>
                                            <p:cond delay="0"/>
                                          </p:stCondLst>
                                        </p:cTn>
                                        <p:tgtEl>
                                          <p:spTgt spid="7299"/>
                                        </p:tgtEl>
                                        <p:attrNameLst>
                                          <p:attrName>style.visibility</p:attrName>
                                        </p:attrNameLst>
                                      </p:cBhvr>
                                      <p:to>
                                        <p:strVal val="visible"/>
                                      </p:to>
                                    </p:set>
                                  </p:childTnLst>
                                  <p:subTnLst>
                                    <p:set>
                                      <p:cBhvr override="childStyle">
                                        <p:cTn dur="1" fill="hold" display="0" masterRel="sameClick" afterEffect="1">
                                          <p:stCondLst>
                                            <p:cond evt="end" delay="0">
                                              <p:tn val="173"/>
                                            </p:cond>
                                          </p:stCondLst>
                                        </p:cTn>
                                        <p:tgtEl>
                                          <p:spTgt spid="7299"/>
                                        </p:tgtEl>
                                        <p:attrNameLst>
                                          <p:attrName>style.visibility</p:attrName>
                                        </p:attrNameLst>
                                      </p:cBhvr>
                                      <p:to>
                                        <p:strVal val="hidden"/>
                                      </p:to>
                                    </p:set>
                                  </p:subTnLst>
                                </p:cTn>
                              </p:par>
                            </p:childTnLst>
                          </p:cTn>
                        </p:par>
                        <p:par>
                          <p:cTn id="175" fill="hold" nodeType="afterGroup">
                            <p:stCondLst>
                              <p:cond delay="57000"/>
                            </p:stCondLst>
                            <p:childTnLst>
                              <p:par>
                                <p:cTn id="176" presetID="11" presetClass="entr" presetSubtype="0" fill="hold" grpId="0" nodeType="afterEffect">
                                  <p:stCondLst>
                                    <p:cond delay="0"/>
                                  </p:stCondLst>
                                  <p:childTnLst>
                                    <p:set>
                                      <p:cBhvr>
                                        <p:cTn id="177" dur="1000">
                                          <p:stCondLst>
                                            <p:cond delay="0"/>
                                          </p:stCondLst>
                                        </p:cTn>
                                        <p:tgtEl>
                                          <p:spTgt spid="7300"/>
                                        </p:tgtEl>
                                        <p:attrNameLst>
                                          <p:attrName>style.visibility</p:attrName>
                                        </p:attrNameLst>
                                      </p:cBhvr>
                                      <p:to>
                                        <p:strVal val="visible"/>
                                      </p:to>
                                    </p:set>
                                  </p:childTnLst>
                                  <p:subTnLst>
                                    <p:set>
                                      <p:cBhvr override="childStyle">
                                        <p:cTn dur="1" fill="hold" display="0" masterRel="sameClick" afterEffect="1">
                                          <p:stCondLst>
                                            <p:cond evt="end" delay="0">
                                              <p:tn val="176"/>
                                            </p:cond>
                                          </p:stCondLst>
                                        </p:cTn>
                                        <p:tgtEl>
                                          <p:spTgt spid="7300"/>
                                        </p:tgtEl>
                                        <p:attrNameLst>
                                          <p:attrName>style.visibility</p:attrName>
                                        </p:attrNameLst>
                                      </p:cBhvr>
                                      <p:to>
                                        <p:strVal val="hidden"/>
                                      </p:to>
                                    </p:set>
                                  </p:subTnLst>
                                </p:cTn>
                              </p:par>
                            </p:childTnLst>
                          </p:cTn>
                        </p:par>
                        <p:par>
                          <p:cTn id="178" fill="hold" nodeType="afterGroup">
                            <p:stCondLst>
                              <p:cond delay="58000"/>
                            </p:stCondLst>
                            <p:childTnLst>
                              <p:par>
                                <p:cTn id="179" presetID="11" presetClass="entr" presetSubtype="0" fill="hold" grpId="0" nodeType="afterEffect">
                                  <p:stCondLst>
                                    <p:cond delay="0"/>
                                  </p:stCondLst>
                                  <p:childTnLst>
                                    <p:set>
                                      <p:cBhvr>
                                        <p:cTn id="180" dur="1000">
                                          <p:stCondLst>
                                            <p:cond delay="0"/>
                                          </p:stCondLst>
                                        </p:cTn>
                                        <p:tgtEl>
                                          <p:spTgt spid="7301"/>
                                        </p:tgtEl>
                                        <p:attrNameLst>
                                          <p:attrName>style.visibility</p:attrName>
                                        </p:attrNameLst>
                                      </p:cBhvr>
                                      <p:to>
                                        <p:strVal val="visible"/>
                                      </p:to>
                                    </p:set>
                                  </p:childTnLst>
                                  <p:subTnLst>
                                    <p:set>
                                      <p:cBhvr override="childStyle">
                                        <p:cTn dur="1" fill="hold" display="0" masterRel="sameClick" afterEffect="1">
                                          <p:stCondLst>
                                            <p:cond evt="end" delay="0">
                                              <p:tn val="179"/>
                                            </p:cond>
                                          </p:stCondLst>
                                        </p:cTn>
                                        <p:tgtEl>
                                          <p:spTgt spid="7301"/>
                                        </p:tgtEl>
                                        <p:attrNameLst>
                                          <p:attrName>style.visibility</p:attrName>
                                        </p:attrNameLst>
                                      </p:cBhvr>
                                      <p:to>
                                        <p:strVal val="hidden"/>
                                      </p:to>
                                    </p:set>
                                  </p:subTnLst>
                                </p:cTn>
                              </p:par>
                            </p:childTnLst>
                          </p:cTn>
                        </p:par>
                        <p:par>
                          <p:cTn id="181" fill="hold" nodeType="afterGroup">
                            <p:stCondLst>
                              <p:cond delay="59000"/>
                            </p:stCondLst>
                            <p:childTnLst>
                              <p:par>
                                <p:cTn id="182" presetID="9" presetClass="entr" presetSubtype="0" fill="hold" grpId="0" nodeType="afterEffect">
                                  <p:stCondLst>
                                    <p:cond delay="0"/>
                                  </p:stCondLst>
                                  <p:childTnLst>
                                    <p:set>
                                      <p:cBhvr>
                                        <p:cTn id="183" dur="1" fill="hold">
                                          <p:stCondLst>
                                            <p:cond delay="0"/>
                                          </p:stCondLst>
                                        </p:cTn>
                                        <p:tgtEl>
                                          <p:spTgt spid="7305"/>
                                        </p:tgtEl>
                                        <p:attrNameLst>
                                          <p:attrName>style.visibility</p:attrName>
                                        </p:attrNameLst>
                                      </p:cBhvr>
                                      <p:to>
                                        <p:strVal val="visible"/>
                                      </p:to>
                                    </p:set>
                                    <p:animEffect transition="in" filter="dissolve">
                                      <p:cBhvr>
                                        <p:cTn id="184" dur="500"/>
                                        <p:tgtEl>
                                          <p:spTgt spid="7305"/>
                                        </p:tgtEl>
                                      </p:cBhvr>
                                    </p:animEffect>
                                  </p:childTnLst>
                                  <p:subTnLst>
                                    <p:audio>
                                      <p:cMediaNode>
                                        <p:cTn display="0" masterRel="sameClick">
                                          <p:stCondLst>
                                            <p:cond evt="begin" delay="0">
                                              <p:tn val="182"/>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4" grpId="0"/>
      <p:bldP spid="7243" grpId="0"/>
      <p:bldP spid="7244" grpId="0"/>
      <p:bldP spid="7245" grpId="0"/>
      <p:bldP spid="7246" grpId="0"/>
      <p:bldP spid="7247" grpId="0"/>
      <p:bldP spid="7248" grpId="0"/>
      <p:bldP spid="7249" grpId="0"/>
      <p:bldP spid="7250" grpId="0"/>
      <p:bldP spid="7251" grpId="0"/>
      <p:bldP spid="7252" grpId="0"/>
      <p:bldP spid="7253" grpId="0"/>
      <p:bldP spid="7254" grpId="0"/>
      <p:bldP spid="7255" grpId="0"/>
      <p:bldP spid="7256" grpId="0"/>
      <p:bldP spid="7257" grpId="0"/>
      <p:bldP spid="7258" grpId="0"/>
      <p:bldP spid="7259" grpId="0"/>
      <p:bldP spid="7260" grpId="0"/>
      <p:bldP spid="7261" grpId="0"/>
      <p:bldP spid="7262" grpId="0"/>
      <p:bldP spid="7263" grpId="0"/>
      <p:bldP spid="7264" grpId="0"/>
      <p:bldP spid="7265" grpId="0"/>
      <p:bldP spid="7266" grpId="0"/>
      <p:bldP spid="7267" grpId="0"/>
      <p:bldP spid="7268" grpId="0"/>
      <p:bldP spid="7270" grpId="0"/>
      <p:bldP spid="7271" grpId="0"/>
      <p:bldP spid="7272" grpId="0"/>
      <p:bldP spid="7273" grpId="0"/>
      <p:bldP spid="7274" grpId="0"/>
      <p:bldP spid="7275" grpId="0"/>
      <p:bldP spid="7276" grpId="0"/>
      <p:bldP spid="7277" grpId="0"/>
      <p:bldP spid="7278" grpId="0"/>
      <p:bldP spid="7279" grpId="0"/>
      <p:bldP spid="7280" grpId="0"/>
      <p:bldP spid="7281" grpId="0"/>
      <p:bldP spid="7282" grpId="0"/>
      <p:bldP spid="7283" grpId="0"/>
      <p:bldP spid="7284" grpId="0"/>
      <p:bldP spid="7285" grpId="0"/>
      <p:bldP spid="7286" grpId="0"/>
      <p:bldP spid="7287" grpId="0"/>
      <p:bldP spid="7288" grpId="0"/>
      <p:bldP spid="7289" grpId="0"/>
      <p:bldP spid="7290" grpId="0"/>
      <p:bldP spid="7291" grpId="0"/>
      <p:bldP spid="7292" grpId="0"/>
      <p:bldP spid="7293" grpId="0"/>
      <p:bldP spid="7294" grpId="0"/>
      <p:bldP spid="7295" grpId="0"/>
      <p:bldP spid="7296" grpId="0"/>
      <p:bldP spid="7297" grpId="0"/>
      <p:bldP spid="7298" grpId="0"/>
      <p:bldP spid="7299" grpId="0"/>
      <p:bldP spid="7300" grpId="0"/>
      <p:bldP spid="7301" grpId="0"/>
      <p:bldP spid="730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02714" y="2936748"/>
            <a:ext cx="7848600" cy="936625"/>
          </a:xfrm>
        </p:spPr>
        <p:txBody>
          <a:bodyPr/>
          <a:lstStyle/>
          <a:p>
            <a:pPr algn="ctr"/>
            <a:r>
              <a:rPr lang="en-US" sz="4000" dirty="0" smtClean="0">
                <a:solidFill>
                  <a:schemeClr val="accent5">
                    <a:lumMod val="50000"/>
                  </a:schemeClr>
                </a:solidFill>
              </a:rPr>
              <a:t>Network</a:t>
            </a:r>
            <a:r>
              <a:rPr lang="en-US" sz="4000" dirty="0" smtClean="0"/>
              <a:t> </a:t>
            </a:r>
            <a:r>
              <a:rPr lang="en-US" sz="4000" dirty="0" smtClean="0">
                <a:solidFill>
                  <a:srgbClr val="C3D87E"/>
                </a:solidFill>
              </a:rPr>
              <a:t>Intentionally</a:t>
            </a:r>
            <a:endParaRPr lang="en-US" sz="4000" dirty="0">
              <a:solidFill>
                <a:srgbClr val="C3D87E"/>
              </a:solidFill>
            </a:endParaRPr>
          </a:p>
        </p:txBody>
      </p:sp>
      <p:sp>
        <p:nvSpPr>
          <p:cNvPr id="6147" name="Rectangle 3"/>
          <p:cNvSpPr>
            <a:spLocks noGrp="1" noChangeArrowheads="1"/>
          </p:cNvSpPr>
          <p:nvPr>
            <p:ph type="body" idx="1"/>
          </p:nvPr>
        </p:nvSpPr>
        <p:spPr>
          <a:xfrm>
            <a:off x="2264664" y="3070670"/>
            <a:ext cx="7121525" cy="5762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indent="0" algn="ctr">
              <a:spcBef>
                <a:spcPct val="0"/>
              </a:spcBef>
              <a:buNone/>
            </a:pPr>
            <a:r>
              <a:rPr lang="en-US" sz="4000" dirty="0">
                <a:solidFill>
                  <a:srgbClr val="C3D87E"/>
                </a:solidFill>
                <a:latin typeface="+mj-lt"/>
                <a:ea typeface="+mj-ea"/>
                <a:cs typeface="+mj-cs"/>
              </a:rPr>
              <a:t>Network </a:t>
            </a:r>
            <a:r>
              <a:rPr lang="en-US" sz="4000" dirty="0">
                <a:solidFill>
                  <a:schemeClr val="accent5">
                    <a:lumMod val="50000"/>
                  </a:schemeClr>
                </a:solidFill>
                <a:latin typeface="+mj-lt"/>
                <a:ea typeface="+mj-ea"/>
                <a:cs typeface="+mj-cs"/>
              </a:rPr>
              <a:t>Intentionally</a:t>
            </a:r>
          </a:p>
        </p:txBody>
      </p:sp>
    </p:spTree>
    <p:extLst>
      <p:ext uri="{BB962C8B-B14F-4D97-AF65-F5344CB8AC3E}">
        <p14:creationId xmlns:p14="http://schemas.microsoft.com/office/powerpoint/2010/main" val="25430935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Clean Office-Theme Template (keeper)">
  <a:themeElements>
    <a:clrScheme name="Conference_3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fontScheme name="Conference_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ea typeface="Gulim" pitchFamily="34" charset="-127"/>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ea typeface="Gulim" pitchFamily="34" charset="-127"/>
          </a:defRPr>
        </a:defPPr>
      </a:lstStyle>
    </a:lnDef>
  </a:objectDefaults>
  <a:extraClrSchemeLst>
    <a:extraClrScheme>
      <a:clrScheme name="Conference_3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clrMap bg1="lt1" tx1="dk1" bg2="lt2" tx2="dk2" accent1="accent1" accent2="accent2" accent3="accent3" accent4="accent4" accent5="accent5" accent6="accent6" hlink="hlink" folHlink="folHlink"/>
    </a:extraClrScheme>
    <a:extraClrScheme>
      <a:clrScheme name="Conference_3 2">
        <a:dk1>
          <a:srgbClr val="4D4D4D"/>
        </a:dk1>
        <a:lt1>
          <a:srgbClr val="FFFFFF"/>
        </a:lt1>
        <a:dk2>
          <a:srgbClr val="F4D18A"/>
        </a:dk2>
        <a:lt2>
          <a:srgbClr val="DDDDDD"/>
        </a:lt2>
        <a:accent1>
          <a:srgbClr val="B99633"/>
        </a:accent1>
        <a:accent2>
          <a:srgbClr val="EDE5D1"/>
        </a:accent2>
        <a:accent3>
          <a:srgbClr val="FFFFFF"/>
        </a:accent3>
        <a:accent4>
          <a:srgbClr val="404040"/>
        </a:accent4>
        <a:accent5>
          <a:srgbClr val="D9C9AD"/>
        </a:accent5>
        <a:accent6>
          <a:srgbClr val="D7CFBD"/>
        </a:accent6>
        <a:hlink>
          <a:srgbClr val="DAC896"/>
        </a:hlink>
        <a:folHlink>
          <a:srgbClr val="776101"/>
        </a:folHlink>
      </a:clrScheme>
      <a:clrMap bg1="lt1" tx1="dk1" bg2="lt2" tx2="dk2" accent1="accent1" accent2="accent2" accent3="accent3" accent4="accent4" accent5="accent5" accent6="accent6" hlink="hlink" folHlink="folHlink"/>
    </a:extraClrScheme>
    <a:extraClrScheme>
      <a:clrScheme name="Conference_3 3">
        <a:dk1>
          <a:srgbClr val="4D4D4D"/>
        </a:dk1>
        <a:lt1>
          <a:srgbClr val="FFFFFF"/>
        </a:lt1>
        <a:dk2>
          <a:srgbClr val="61C2F3"/>
        </a:dk2>
        <a:lt2>
          <a:srgbClr val="DDDDDD"/>
        </a:lt2>
        <a:accent1>
          <a:srgbClr val="5968D7"/>
        </a:accent1>
        <a:accent2>
          <a:srgbClr val="BECDEA"/>
        </a:accent2>
        <a:accent3>
          <a:srgbClr val="FFFFFF"/>
        </a:accent3>
        <a:accent4>
          <a:srgbClr val="404040"/>
        </a:accent4>
        <a:accent5>
          <a:srgbClr val="B5B9E8"/>
        </a:accent5>
        <a:accent6>
          <a:srgbClr val="ACBAD4"/>
        </a:accent6>
        <a:hlink>
          <a:srgbClr val="93A8EB"/>
        </a:hlink>
        <a:folHlink>
          <a:srgbClr val="1300A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nference_3">
  <a:themeElements>
    <a:clrScheme name="1_Conference_3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fontScheme name="1_Conference_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ea typeface="Gulim" pitchFamily="34" charset="-127"/>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ea typeface="Gulim" pitchFamily="34" charset="-127"/>
          </a:defRPr>
        </a:defPPr>
      </a:lstStyle>
    </a:lnDef>
  </a:objectDefaults>
  <a:extraClrSchemeLst>
    <a:extraClrScheme>
      <a:clrScheme name="1_Conference_3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clrMap bg1="lt1" tx1="dk1" bg2="lt2" tx2="dk2" accent1="accent1" accent2="accent2" accent3="accent3" accent4="accent4" accent5="accent5" accent6="accent6" hlink="hlink" folHlink="folHlink"/>
    </a:extraClrScheme>
    <a:extraClrScheme>
      <a:clrScheme name="1_Conference_3 2">
        <a:dk1>
          <a:srgbClr val="4D4D4D"/>
        </a:dk1>
        <a:lt1>
          <a:srgbClr val="FFFFFF"/>
        </a:lt1>
        <a:dk2>
          <a:srgbClr val="F4D18A"/>
        </a:dk2>
        <a:lt2>
          <a:srgbClr val="DDDDDD"/>
        </a:lt2>
        <a:accent1>
          <a:srgbClr val="B99633"/>
        </a:accent1>
        <a:accent2>
          <a:srgbClr val="EDE5D1"/>
        </a:accent2>
        <a:accent3>
          <a:srgbClr val="FFFFFF"/>
        </a:accent3>
        <a:accent4>
          <a:srgbClr val="404040"/>
        </a:accent4>
        <a:accent5>
          <a:srgbClr val="D9C9AD"/>
        </a:accent5>
        <a:accent6>
          <a:srgbClr val="D7CFBD"/>
        </a:accent6>
        <a:hlink>
          <a:srgbClr val="DAC896"/>
        </a:hlink>
        <a:folHlink>
          <a:srgbClr val="776101"/>
        </a:folHlink>
      </a:clrScheme>
      <a:clrMap bg1="lt1" tx1="dk1" bg2="lt2" tx2="dk2" accent1="accent1" accent2="accent2" accent3="accent3" accent4="accent4" accent5="accent5" accent6="accent6" hlink="hlink" folHlink="folHlink"/>
    </a:extraClrScheme>
    <a:extraClrScheme>
      <a:clrScheme name="1_Conference_3 3">
        <a:dk1>
          <a:srgbClr val="4D4D4D"/>
        </a:dk1>
        <a:lt1>
          <a:srgbClr val="FFFFFF"/>
        </a:lt1>
        <a:dk2>
          <a:srgbClr val="61C2F3"/>
        </a:dk2>
        <a:lt2>
          <a:srgbClr val="DDDDDD"/>
        </a:lt2>
        <a:accent1>
          <a:srgbClr val="5968D7"/>
        </a:accent1>
        <a:accent2>
          <a:srgbClr val="BECDEA"/>
        </a:accent2>
        <a:accent3>
          <a:srgbClr val="FFFFFF"/>
        </a:accent3>
        <a:accent4>
          <a:srgbClr val="404040"/>
        </a:accent4>
        <a:accent5>
          <a:srgbClr val="B5B9E8"/>
        </a:accent5>
        <a:accent6>
          <a:srgbClr val="ACBAD4"/>
        </a:accent6>
        <a:hlink>
          <a:srgbClr val="93A8EB"/>
        </a:hlink>
        <a:folHlink>
          <a:srgbClr val="1300A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ference_4">
  <a:themeElements>
    <a:clrScheme name="Conference_4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fontScheme name="Conference_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ea typeface="Gulim" pitchFamily="34" charset="-127"/>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ea typeface="Gulim" pitchFamily="34" charset="-127"/>
          </a:defRPr>
        </a:defPPr>
      </a:lstStyle>
    </a:lnDef>
  </a:objectDefaults>
  <a:extraClrSchemeLst>
    <a:extraClrScheme>
      <a:clrScheme name="Conference_4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clrMap bg1="lt1" tx1="dk1" bg2="lt2" tx2="dk2" accent1="accent1" accent2="accent2" accent3="accent3" accent4="accent4" accent5="accent5" accent6="accent6" hlink="hlink" folHlink="folHlink"/>
    </a:extraClrScheme>
    <a:extraClrScheme>
      <a:clrScheme name="Conference_4 2">
        <a:dk1>
          <a:srgbClr val="4D4D4D"/>
        </a:dk1>
        <a:lt1>
          <a:srgbClr val="FFFFFF"/>
        </a:lt1>
        <a:dk2>
          <a:srgbClr val="F4D18A"/>
        </a:dk2>
        <a:lt2>
          <a:srgbClr val="DDDDDD"/>
        </a:lt2>
        <a:accent1>
          <a:srgbClr val="B99633"/>
        </a:accent1>
        <a:accent2>
          <a:srgbClr val="EDE5D1"/>
        </a:accent2>
        <a:accent3>
          <a:srgbClr val="FFFFFF"/>
        </a:accent3>
        <a:accent4>
          <a:srgbClr val="404040"/>
        </a:accent4>
        <a:accent5>
          <a:srgbClr val="D9C9AD"/>
        </a:accent5>
        <a:accent6>
          <a:srgbClr val="D7CFBD"/>
        </a:accent6>
        <a:hlink>
          <a:srgbClr val="DAC896"/>
        </a:hlink>
        <a:folHlink>
          <a:srgbClr val="776101"/>
        </a:folHlink>
      </a:clrScheme>
      <a:clrMap bg1="lt1" tx1="dk1" bg2="lt2" tx2="dk2" accent1="accent1" accent2="accent2" accent3="accent3" accent4="accent4" accent5="accent5" accent6="accent6" hlink="hlink" folHlink="folHlink"/>
    </a:extraClrScheme>
    <a:extraClrScheme>
      <a:clrScheme name="Conference_4 3">
        <a:dk1>
          <a:srgbClr val="4D4D4D"/>
        </a:dk1>
        <a:lt1>
          <a:srgbClr val="FFFFFF"/>
        </a:lt1>
        <a:dk2>
          <a:srgbClr val="61C2F3"/>
        </a:dk2>
        <a:lt2>
          <a:srgbClr val="DDDDDD"/>
        </a:lt2>
        <a:accent1>
          <a:srgbClr val="5968D7"/>
        </a:accent1>
        <a:accent2>
          <a:srgbClr val="BECDEA"/>
        </a:accent2>
        <a:accent3>
          <a:srgbClr val="FFFFFF"/>
        </a:accent3>
        <a:accent4>
          <a:srgbClr val="404040"/>
        </a:accent4>
        <a:accent5>
          <a:srgbClr val="B5B9E8"/>
        </a:accent5>
        <a:accent6>
          <a:srgbClr val="ACBAD4"/>
        </a:accent6>
        <a:hlink>
          <a:srgbClr val="93A8EB"/>
        </a:hlink>
        <a:folHlink>
          <a:srgbClr val="1300A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Clean Office-Theme Template (keeper)</Template>
  <TotalTime>223</TotalTime>
  <Pages>0</Pages>
  <Words>1068</Words>
  <Characters>0</Characters>
  <Application>Microsoft Office PowerPoint</Application>
  <DocSecurity>0</DocSecurity>
  <PresentationFormat>On-screen Show (4:3)</PresentationFormat>
  <Lines>0</Lines>
  <Paragraphs>193</Paragraphs>
  <Slides>6</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宋体</vt:lpstr>
      <vt:lpstr>Arial</vt:lpstr>
      <vt:lpstr>Gulim</vt:lpstr>
      <vt:lpstr>Times New Roman</vt:lpstr>
      <vt:lpstr>Verdana</vt:lpstr>
      <vt:lpstr>Wingdings</vt:lpstr>
      <vt:lpstr>Clean Office-Theme Template (keeper)</vt:lpstr>
      <vt:lpstr>1_Conference_3</vt:lpstr>
      <vt:lpstr>Conference_4</vt:lpstr>
      <vt:lpstr>Network Intentionally</vt:lpstr>
      <vt:lpstr>Preparation</vt:lpstr>
      <vt:lpstr>PowerPoint Presentation</vt:lpstr>
      <vt:lpstr>PowerPoint Presentation</vt:lpstr>
      <vt:lpstr>PowerPoint Presentation</vt:lpstr>
      <vt:lpstr>Network Intentionally</vt:lpstr>
    </vt:vector>
  </TitlesOfParts>
  <Company>Hewlett-Packard</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Intentionally</dc:title>
  <dc:creator>JB Bryant</dc:creator>
  <cp:lastModifiedBy>Janet Matelski-Smith</cp:lastModifiedBy>
  <cp:revision>20</cp:revision>
  <cp:lastPrinted>1899-12-30T00:00:00Z</cp:lastPrinted>
  <dcterms:created xsi:type="dcterms:W3CDTF">2014-04-15T09:56:32Z</dcterms:created>
  <dcterms:modified xsi:type="dcterms:W3CDTF">2016-07-12T07:37:19Z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1033-8.1.0.3018</vt:lpwstr>
  </property>
</Properties>
</file>